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98" r:id="rId1"/>
    <p:sldMasterId id="2147484321" r:id="rId2"/>
  </p:sldMasterIdLst>
  <p:notesMasterIdLst>
    <p:notesMasterId r:id="rId31"/>
  </p:notesMasterIdLst>
  <p:handoutMasterIdLst>
    <p:handoutMasterId r:id="rId32"/>
  </p:handoutMasterIdLst>
  <p:sldIdLst>
    <p:sldId id="1144" r:id="rId3"/>
    <p:sldId id="1126" r:id="rId4"/>
    <p:sldId id="1145" r:id="rId5"/>
    <p:sldId id="1110" r:id="rId6"/>
    <p:sldId id="1111" r:id="rId7"/>
    <p:sldId id="261" r:id="rId8"/>
    <p:sldId id="1112" r:id="rId9"/>
    <p:sldId id="1146" r:id="rId10"/>
    <p:sldId id="367" r:id="rId11"/>
    <p:sldId id="1114" r:id="rId12"/>
    <p:sldId id="1115" r:id="rId13"/>
    <p:sldId id="1116" r:id="rId14"/>
    <p:sldId id="1148" r:id="rId15"/>
    <p:sldId id="1127" r:id="rId16"/>
    <p:sldId id="1118" r:id="rId17"/>
    <p:sldId id="1150" r:id="rId18"/>
    <p:sldId id="1119" r:id="rId19"/>
    <p:sldId id="1041" r:id="rId20"/>
    <p:sldId id="989" r:id="rId21"/>
    <p:sldId id="984" r:id="rId22"/>
    <p:sldId id="1074" r:id="rId23"/>
    <p:sldId id="1075" r:id="rId24"/>
    <p:sldId id="1130" r:id="rId25"/>
    <p:sldId id="1043" r:id="rId26"/>
    <p:sldId id="1044" r:id="rId27"/>
    <p:sldId id="1045" r:id="rId28"/>
    <p:sldId id="1153" r:id="rId29"/>
    <p:sldId id="983" r:id="rId30"/>
  </p:sldIdLst>
  <p:sldSz cx="10688638" cy="7562850"/>
  <p:notesSz cx="6735763" cy="9866313"/>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3" orient="horz" pos="2904" userDrawn="1">
          <p15:clr>
            <a:srgbClr val="A4A3A4"/>
          </p15:clr>
        </p15:guide>
        <p15:guide id="14" pos="3344" userDrawn="1">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guide id="3" orient="horz" pos="3108" userDrawn="1">
          <p15:clr>
            <a:srgbClr val="A4A3A4"/>
          </p15:clr>
        </p15:guide>
        <p15:guide id="4"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IT Support" initials="IS" lastIdx="6" clrIdx="8"/>
  <p:cmAuthor id="1" name="Kalaiselvi, Murthi  (IN - Chennai)" initials="KM(-C" lastIdx="3" clrIdx="1"/>
  <p:cmAuthor id="8" name="Ramveer" initials="R" lastIdx="1" clrIdx="9"/>
  <p:cmAuthor id="2" name="Vetrivelan, A.B. (IN - Chennai)" initials="VA(-C" lastIdx="2" clrIdx="2"/>
  <p:cmAuthor id="3" name="Vetrivelan A B" initials="VAB" lastIdx="1" clrIdx="3"/>
  <p:cmAuthor id="4" name="Roy, Sayoni (IN - Kolkata)" initials="RS(-K" lastIdx="1" clrIdx="7"/>
  <p:cmAuthor id="5" name="Haroon, Eilaf (IN - Hyderabad)" initials="HE(-H" lastIdx="2" clrIdx="5"/>
  <p:cmAuthor id="6" name="Ahuja, Sumit (IN - Delhi)" initials="AS(-D" lastIdx="19"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E0E5"/>
    <a:srgbClr val="0292A3"/>
    <a:srgbClr val="02C2DA"/>
    <a:srgbClr val="DBA9EF"/>
    <a:srgbClr val="FF99FF"/>
    <a:srgbClr val="CCEAEE"/>
    <a:srgbClr val="CC00FF"/>
    <a:srgbClr val="B37238"/>
    <a:srgbClr val="914524"/>
    <a:srgbClr val="7F5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91" autoAdjust="0"/>
    <p:restoredTop sz="92764" autoAdjust="0"/>
  </p:normalViewPr>
  <p:slideViewPr>
    <p:cSldViewPr snapToGrid="0" showGuides="1">
      <p:cViewPr>
        <p:scale>
          <a:sx n="67" d="100"/>
          <a:sy n="67" d="100"/>
        </p:scale>
        <p:origin x="-792" y="72"/>
      </p:cViewPr>
      <p:guideLst>
        <p:guide orient="horz" pos="2904"/>
        <p:guide pos="3344"/>
      </p:guideLst>
    </p:cSldViewPr>
  </p:slideViewPr>
  <p:outlineViewPr>
    <p:cViewPr>
      <p:scale>
        <a:sx n="33" d="100"/>
        <a:sy n="33" d="100"/>
      </p:scale>
      <p:origin x="0" y="-3654"/>
    </p:cViewPr>
  </p:outlineViewPr>
  <p:notesTextViewPr>
    <p:cViewPr>
      <p:scale>
        <a:sx n="100" d="100"/>
        <a:sy n="100" d="100"/>
      </p:scale>
      <p:origin x="0" y="0"/>
    </p:cViewPr>
  </p:notesTextViewPr>
  <p:sorterViewPr>
    <p:cViewPr varScale="1">
      <p:scale>
        <a:sx n="1" d="1"/>
        <a:sy n="1" d="1"/>
      </p:scale>
      <p:origin x="0" y="-4446"/>
    </p:cViewPr>
  </p:sorterViewPr>
  <p:notesViewPr>
    <p:cSldViewPr snapToGrid="0" showGuides="1">
      <p:cViewPr varScale="1">
        <p:scale>
          <a:sx n="63" d="100"/>
          <a:sy n="63" d="100"/>
        </p:scale>
        <p:origin x="3120" y="77"/>
      </p:cViewPr>
      <p:guideLst>
        <p:guide orient="horz" pos="3024"/>
        <p:guide orient="horz" pos="3108"/>
        <p:guide pos="2304"/>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3EB8-951B-224F-8C1C-5C3B911F3310}" type="doc">
      <dgm:prSet loTypeId="urn:microsoft.com/office/officeart/2005/8/layout/process1" loCatId="" qsTypeId="urn:microsoft.com/office/officeart/2005/8/quickstyle/simple4" qsCatId="simple" csTypeId="urn:microsoft.com/office/officeart/2005/8/colors/accent1_2" csCatId="accent1" phldr="1"/>
      <dgm:spPr/>
    </dgm:pt>
    <dgm:pt modelId="{BB3388B6-5BBF-3F48-A028-7876DFDB0109}">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400" b="1" dirty="0">
              <a:latin typeface="Avenir Book" charset="0"/>
              <a:ea typeface="Avenir Book" charset="0"/>
              <a:cs typeface="Avenir Book" charset="0"/>
            </a:rPr>
            <a:t>FOUNDATION COURSE</a:t>
          </a:r>
        </a:p>
      </dgm:t>
    </dgm:pt>
    <dgm:pt modelId="{342E6492-B3E3-E045-9CE3-0D0B1E59CC18}" type="parTrans" cxnId="{329244BD-3D91-A941-903F-C834B5E69DBB}">
      <dgm:prSet/>
      <dgm:spPr/>
      <dgm:t>
        <a:bodyPr/>
        <a:lstStyle/>
        <a:p>
          <a:endParaRPr lang="en-US" sz="1400">
            <a:latin typeface="Avenir Book" charset="0"/>
            <a:ea typeface="Avenir Book" charset="0"/>
            <a:cs typeface="Avenir Book" charset="0"/>
          </a:endParaRPr>
        </a:p>
      </dgm:t>
    </dgm:pt>
    <dgm:pt modelId="{1C77FBE0-6A11-DB41-9C1D-04570EB4CCF7}" type="sibTrans" cxnId="{329244BD-3D91-A941-903F-C834B5E69DBB}">
      <dgm:prSet custT="1">
        <dgm:style>
          <a:lnRef idx="1">
            <a:schemeClr val="dk1"/>
          </a:lnRef>
          <a:fillRef idx="2">
            <a:schemeClr val="dk1"/>
          </a:fillRef>
          <a:effectRef idx="1">
            <a:schemeClr val="dk1"/>
          </a:effectRef>
          <a:fontRef idx="minor">
            <a:schemeClr val="dk1"/>
          </a:fontRef>
        </dgm:style>
      </dgm:prSet>
      <dgm:spPr/>
      <dgm:t>
        <a:bodyPr/>
        <a:lstStyle/>
        <a:p>
          <a:endParaRPr lang="en-US" sz="1400">
            <a:latin typeface="Avenir Book" charset="0"/>
            <a:ea typeface="Avenir Book" charset="0"/>
            <a:cs typeface="Avenir Book" charset="0"/>
          </a:endParaRPr>
        </a:p>
      </dgm:t>
    </dgm:pt>
    <dgm:pt modelId="{D83566F3-A44B-2847-93D5-95AE59C0B57A}">
      <dgm:prSet phldrT="[Text]" custT="1">
        <dgm:style>
          <a:lnRef idx="0">
            <a:schemeClr val="accent2"/>
          </a:lnRef>
          <a:fillRef idx="3">
            <a:schemeClr val="accent2"/>
          </a:fillRef>
          <a:effectRef idx="3">
            <a:schemeClr val="accent2"/>
          </a:effectRef>
          <a:fontRef idx="minor">
            <a:schemeClr val="lt1"/>
          </a:fontRef>
        </dgm:style>
      </dgm:prSet>
      <dgm:spPr>
        <a:solidFill>
          <a:srgbClr val="D0D0CE"/>
        </a:solidFill>
      </dgm:spPr>
      <dgm:t>
        <a:bodyPr/>
        <a:lstStyle/>
        <a:p>
          <a:pPr algn="l"/>
          <a:endParaRPr lang="en-US" sz="1400" dirty="0">
            <a:latin typeface="Avenir Book" charset="0"/>
            <a:ea typeface="Avenir Book" charset="0"/>
            <a:cs typeface="Avenir Book" charset="0"/>
          </a:endParaRPr>
        </a:p>
        <a:p>
          <a:pPr algn="l"/>
          <a:r>
            <a:rPr lang="en-US" sz="1400" baseline="0" dirty="0">
              <a:solidFill>
                <a:schemeClr val="tx1"/>
              </a:solidFill>
              <a:latin typeface="Avenir Book" charset="0"/>
              <a:ea typeface="Avenir Book" charset="0"/>
              <a:cs typeface="Avenir Book" charset="0"/>
            </a:rPr>
            <a:t>Foundation Registration Fees                                      - Rs. 9000</a:t>
          </a:r>
          <a:endParaRPr lang="en-US" sz="1400" dirty="0">
            <a:latin typeface="Avenir Book" charset="0"/>
            <a:ea typeface="Avenir Book" charset="0"/>
            <a:cs typeface="Avenir Book" charset="0"/>
          </a:endParaRPr>
        </a:p>
        <a:p>
          <a:pPr algn="l"/>
          <a:endParaRPr lang="en-US" sz="1400" dirty="0">
            <a:latin typeface="Avenir Book" charset="0"/>
            <a:ea typeface="Avenir Book" charset="0"/>
            <a:cs typeface="Avenir Book" charset="0"/>
          </a:endParaRPr>
        </a:p>
      </dgm:t>
    </dgm:pt>
    <dgm:pt modelId="{ED038A70-E43C-1F48-9B39-7E6C1CA2BF23}" type="parTrans" cxnId="{5DBD0D9B-9CFA-7844-B11B-3CBCE490DE94}">
      <dgm:prSet/>
      <dgm:spPr/>
      <dgm:t>
        <a:bodyPr/>
        <a:lstStyle/>
        <a:p>
          <a:endParaRPr lang="en-US" sz="1400">
            <a:latin typeface="Avenir Book" charset="0"/>
            <a:ea typeface="Avenir Book" charset="0"/>
            <a:cs typeface="Avenir Book" charset="0"/>
          </a:endParaRPr>
        </a:p>
      </dgm:t>
    </dgm:pt>
    <dgm:pt modelId="{A16D55A4-9688-C54A-B754-8D72FC5498BC}" type="sibTrans" cxnId="{5DBD0D9B-9CFA-7844-B11B-3CBCE490DE94}">
      <dgm:prSet/>
      <dgm:spPr/>
      <dgm:t>
        <a:bodyPr/>
        <a:lstStyle/>
        <a:p>
          <a:endParaRPr lang="en-US" sz="1400">
            <a:latin typeface="Avenir Book" charset="0"/>
            <a:ea typeface="Avenir Book" charset="0"/>
            <a:cs typeface="Avenir Book" charset="0"/>
          </a:endParaRPr>
        </a:p>
      </dgm:t>
    </dgm:pt>
    <dgm:pt modelId="{F66251BF-1BB3-AA42-B218-C948A667DE5E}" type="pres">
      <dgm:prSet presAssocID="{49073EB8-951B-224F-8C1C-5C3B911F3310}" presName="Name0" presStyleCnt="0">
        <dgm:presLayoutVars>
          <dgm:dir/>
          <dgm:resizeHandles val="exact"/>
        </dgm:presLayoutVars>
      </dgm:prSet>
      <dgm:spPr/>
    </dgm:pt>
    <dgm:pt modelId="{9455B73D-0846-0E45-8EAC-6253A7BBE207}" type="pres">
      <dgm:prSet presAssocID="{BB3388B6-5BBF-3F48-A028-7876DFDB0109}" presName="node" presStyleLbl="node1" presStyleIdx="0" presStyleCnt="2" custScaleX="58999" custScaleY="93022" custLinFactNeighborX="-38" custLinFactNeighborY="-10993">
        <dgm:presLayoutVars>
          <dgm:bulletEnabled val="1"/>
        </dgm:presLayoutVars>
      </dgm:prSet>
      <dgm:spPr/>
      <dgm:t>
        <a:bodyPr/>
        <a:lstStyle/>
        <a:p>
          <a:endParaRPr lang="en-IN"/>
        </a:p>
      </dgm:t>
    </dgm:pt>
    <dgm:pt modelId="{02DC40ED-E699-3944-9033-5F77F5B810BA}" type="pres">
      <dgm:prSet presAssocID="{1C77FBE0-6A11-DB41-9C1D-04570EB4CCF7}" presName="sibTrans" presStyleLbl="sibTrans2D1" presStyleIdx="0" presStyleCnt="1" custScaleX="112364" custScaleY="68713" custLinFactNeighborX="-37065" custLinFactNeighborY="7577"/>
      <dgm:spPr/>
      <dgm:t>
        <a:bodyPr/>
        <a:lstStyle/>
        <a:p>
          <a:endParaRPr lang="en-IN"/>
        </a:p>
      </dgm:t>
    </dgm:pt>
    <dgm:pt modelId="{2165DB85-00C5-9248-9009-A14B6CBBA44E}" type="pres">
      <dgm:prSet presAssocID="{1C77FBE0-6A11-DB41-9C1D-04570EB4CCF7}" presName="connectorText" presStyleLbl="sibTrans2D1" presStyleIdx="0" presStyleCnt="1"/>
      <dgm:spPr/>
      <dgm:t>
        <a:bodyPr/>
        <a:lstStyle/>
        <a:p>
          <a:endParaRPr lang="en-IN"/>
        </a:p>
      </dgm:t>
    </dgm:pt>
    <dgm:pt modelId="{8BB6C486-D62F-C143-B032-15B2691D67EE}" type="pres">
      <dgm:prSet presAssocID="{D83566F3-A44B-2847-93D5-95AE59C0B57A}" presName="node" presStyleLbl="node1" presStyleIdx="1" presStyleCnt="2" custScaleX="144846" custScaleY="92907" custLinFactNeighborX="-5822" custLinFactNeighborY="-10053">
        <dgm:presLayoutVars>
          <dgm:bulletEnabled val="1"/>
        </dgm:presLayoutVars>
      </dgm:prSet>
      <dgm:spPr/>
      <dgm:t>
        <a:bodyPr/>
        <a:lstStyle/>
        <a:p>
          <a:endParaRPr lang="en-IN"/>
        </a:p>
      </dgm:t>
    </dgm:pt>
  </dgm:ptLst>
  <dgm:cxnLst>
    <dgm:cxn modelId="{EE6BB000-11D3-F843-AB5F-D061A385D25B}" type="presOf" srcId="{1C77FBE0-6A11-DB41-9C1D-04570EB4CCF7}" destId="{02DC40ED-E699-3944-9033-5F77F5B810BA}" srcOrd="0" destOrd="0" presId="urn:microsoft.com/office/officeart/2005/8/layout/process1"/>
    <dgm:cxn modelId="{14BF858B-7EF6-FC4D-84DB-07D0CD8F5F93}" type="presOf" srcId="{D83566F3-A44B-2847-93D5-95AE59C0B57A}" destId="{8BB6C486-D62F-C143-B032-15B2691D67EE}" srcOrd="0" destOrd="0" presId="urn:microsoft.com/office/officeart/2005/8/layout/process1"/>
    <dgm:cxn modelId="{E2E900A7-2216-604F-BF46-351E114516F1}" type="presOf" srcId="{49073EB8-951B-224F-8C1C-5C3B911F3310}" destId="{F66251BF-1BB3-AA42-B218-C948A667DE5E}" srcOrd="0" destOrd="0" presId="urn:microsoft.com/office/officeart/2005/8/layout/process1"/>
    <dgm:cxn modelId="{329244BD-3D91-A941-903F-C834B5E69DBB}" srcId="{49073EB8-951B-224F-8C1C-5C3B911F3310}" destId="{BB3388B6-5BBF-3F48-A028-7876DFDB0109}" srcOrd="0" destOrd="0" parTransId="{342E6492-B3E3-E045-9CE3-0D0B1E59CC18}" sibTransId="{1C77FBE0-6A11-DB41-9C1D-04570EB4CCF7}"/>
    <dgm:cxn modelId="{0173B908-5401-7C44-BDF7-7608FCAA108A}" type="presOf" srcId="{1C77FBE0-6A11-DB41-9C1D-04570EB4CCF7}" destId="{2165DB85-00C5-9248-9009-A14B6CBBA44E}" srcOrd="1" destOrd="0" presId="urn:microsoft.com/office/officeart/2005/8/layout/process1"/>
    <dgm:cxn modelId="{4376E560-AFF1-624D-BB82-9ADB2ACDF600}" type="presOf" srcId="{BB3388B6-5BBF-3F48-A028-7876DFDB0109}" destId="{9455B73D-0846-0E45-8EAC-6253A7BBE207}" srcOrd="0" destOrd="0" presId="urn:microsoft.com/office/officeart/2005/8/layout/process1"/>
    <dgm:cxn modelId="{5DBD0D9B-9CFA-7844-B11B-3CBCE490DE94}" srcId="{49073EB8-951B-224F-8C1C-5C3B911F3310}" destId="{D83566F3-A44B-2847-93D5-95AE59C0B57A}" srcOrd="1" destOrd="0" parTransId="{ED038A70-E43C-1F48-9B39-7E6C1CA2BF23}" sibTransId="{A16D55A4-9688-C54A-B754-8D72FC5498BC}"/>
    <dgm:cxn modelId="{08B53F97-D509-0147-97DA-D959B98F9851}" type="presParOf" srcId="{F66251BF-1BB3-AA42-B218-C948A667DE5E}" destId="{9455B73D-0846-0E45-8EAC-6253A7BBE207}" srcOrd="0" destOrd="0" presId="urn:microsoft.com/office/officeart/2005/8/layout/process1"/>
    <dgm:cxn modelId="{B9337158-2FB0-9B41-B794-1EB3C2E2A7D2}" type="presParOf" srcId="{F66251BF-1BB3-AA42-B218-C948A667DE5E}" destId="{02DC40ED-E699-3944-9033-5F77F5B810BA}" srcOrd="1" destOrd="0" presId="urn:microsoft.com/office/officeart/2005/8/layout/process1"/>
    <dgm:cxn modelId="{853A9D48-7C0C-3149-A3C5-6C19338FF126}" type="presParOf" srcId="{02DC40ED-E699-3944-9033-5F77F5B810BA}" destId="{2165DB85-00C5-9248-9009-A14B6CBBA44E}" srcOrd="0" destOrd="0" presId="urn:microsoft.com/office/officeart/2005/8/layout/process1"/>
    <dgm:cxn modelId="{E829695A-32B2-CB45-836C-3BA5AD4AC836}" type="presParOf" srcId="{F66251BF-1BB3-AA42-B218-C948A667DE5E}" destId="{8BB6C486-D62F-C143-B032-15B2691D67EE}"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73EB8-951B-224F-8C1C-5C3B911F3310}" type="doc">
      <dgm:prSet loTypeId="urn:microsoft.com/office/officeart/2005/8/layout/process1" loCatId="" qsTypeId="urn:microsoft.com/office/officeart/2005/8/quickstyle/simple4" qsCatId="simple" csTypeId="urn:microsoft.com/office/officeart/2005/8/colors/accent1_2" csCatId="accent1" phldr="1"/>
      <dgm:spPr/>
    </dgm:pt>
    <dgm:pt modelId="{BB3388B6-5BBF-3F48-A028-7876DFDB0109}">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2400" b="1" dirty="0">
              <a:solidFill>
                <a:srgbClr val="000000"/>
              </a:solidFill>
              <a:latin typeface="Avenir Book" charset="0"/>
              <a:ea typeface="Avenir Book" charset="0"/>
              <a:cs typeface="Avenir Book" charset="0"/>
            </a:rPr>
            <a:t> </a:t>
          </a:r>
          <a:r>
            <a:rPr lang="en-US" sz="2400" b="1" baseline="0" dirty="0">
              <a:solidFill>
                <a:schemeClr val="bg1"/>
              </a:solidFill>
              <a:latin typeface="Avenir Book" charset="0"/>
              <a:ea typeface="Avenir Book" charset="0"/>
              <a:cs typeface="Avenir Book" charset="0"/>
            </a:rPr>
            <a:t>INTERMEDIATE COURSE</a:t>
          </a:r>
        </a:p>
      </dgm:t>
    </dgm:pt>
    <dgm:pt modelId="{342E6492-B3E3-E045-9CE3-0D0B1E59CC18}" type="parTrans" cxnId="{329244BD-3D91-A941-903F-C834B5E69DBB}">
      <dgm:prSet/>
      <dgm:spPr/>
      <dgm:t>
        <a:bodyPr/>
        <a:lstStyle/>
        <a:p>
          <a:endParaRPr lang="en-US" sz="1400">
            <a:latin typeface="Avenir Book" charset="0"/>
            <a:ea typeface="Avenir Book" charset="0"/>
            <a:cs typeface="Avenir Book" charset="0"/>
          </a:endParaRPr>
        </a:p>
      </dgm:t>
    </dgm:pt>
    <dgm:pt modelId="{1C77FBE0-6A11-DB41-9C1D-04570EB4CCF7}" type="sibTrans" cxnId="{329244BD-3D91-A941-903F-C834B5E69DBB}">
      <dgm:prSet custT="1">
        <dgm:style>
          <a:lnRef idx="1">
            <a:schemeClr val="dk1"/>
          </a:lnRef>
          <a:fillRef idx="2">
            <a:schemeClr val="dk1"/>
          </a:fillRef>
          <a:effectRef idx="1">
            <a:schemeClr val="dk1"/>
          </a:effectRef>
          <a:fontRef idx="minor">
            <a:schemeClr val="dk1"/>
          </a:fontRef>
        </dgm:style>
      </dgm:prSet>
      <dgm:spPr/>
      <dgm:t>
        <a:bodyPr/>
        <a:lstStyle/>
        <a:p>
          <a:endParaRPr lang="en-US" sz="1400">
            <a:latin typeface="Avenir Book" charset="0"/>
            <a:ea typeface="Avenir Book" charset="0"/>
            <a:cs typeface="Avenir Book" charset="0"/>
          </a:endParaRPr>
        </a:p>
      </dgm:t>
    </dgm:pt>
    <dgm:pt modelId="{D83566F3-A44B-2847-93D5-95AE59C0B57A}">
      <dgm:prSet phldrT="[Text]" custT="1">
        <dgm:style>
          <a:lnRef idx="0">
            <a:schemeClr val="accent2"/>
          </a:lnRef>
          <a:fillRef idx="3">
            <a:schemeClr val="accent2"/>
          </a:fillRef>
          <a:effectRef idx="3">
            <a:schemeClr val="accent2"/>
          </a:effectRef>
          <a:fontRef idx="minor">
            <a:schemeClr val="lt1"/>
          </a:fontRef>
        </dgm:style>
      </dgm:prSet>
      <dgm:spPr>
        <a:solidFill>
          <a:srgbClr val="D0D0CE"/>
        </a:solidFill>
      </dgm:spPr>
      <dgm:t>
        <a:bodyPr/>
        <a:lstStyle/>
        <a:p>
          <a:pPr algn="l"/>
          <a:r>
            <a:rPr lang="en-US" sz="1400" baseline="0" dirty="0">
              <a:solidFill>
                <a:schemeClr val="tx1"/>
              </a:solidFill>
              <a:latin typeface="Avenir Book" charset="0"/>
              <a:ea typeface="Avenir Book" charset="0"/>
              <a:cs typeface="Avenir Book" charset="0"/>
            </a:rPr>
            <a:t>Registration Fees                                                   - Rs   15000</a:t>
          </a:r>
        </a:p>
        <a:p>
          <a:pPr algn="l"/>
          <a:r>
            <a:rPr lang="en-US" sz="1400" baseline="0" dirty="0">
              <a:solidFill>
                <a:schemeClr val="tx1"/>
              </a:solidFill>
              <a:latin typeface="Avenir Book" charset="0"/>
              <a:ea typeface="Avenir Book" charset="0"/>
              <a:cs typeface="Avenir Book" charset="0"/>
            </a:rPr>
            <a:t>Students’ Activities Fees                                          - Rs    2000</a:t>
          </a:r>
        </a:p>
        <a:p>
          <a:pPr algn="l"/>
          <a:r>
            <a:rPr lang="en-US" sz="1400" baseline="0" dirty="0">
              <a:solidFill>
                <a:schemeClr val="tx1"/>
              </a:solidFill>
              <a:latin typeface="Avenir Book" charset="0"/>
              <a:ea typeface="Avenir Book" charset="0"/>
              <a:cs typeface="Avenir Book" charset="0"/>
            </a:rPr>
            <a:t>Registration fees as Article Assistant                        - Rs    1000</a:t>
          </a:r>
        </a:p>
        <a:p>
          <a:pPr algn="l"/>
          <a:r>
            <a:rPr lang="en-US" sz="1400" baseline="0" dirty="0">
              <a:solidFill>
                <a:schemeClr val="tx1"/>
              </a:solidFill>
              <a:latin typeface="Avenir Book" charset="0"/>
              <a:ea typeface="Avenir Book" charset="0"/>
              <a:cs typeface="Avenir Book" charset="0"/>
            </a:rPr>
            <a:t>Total Fees                                                             - Rs.  18000</a:t>
          </a:r>
        </a:p>
      </dgm:t>
    </dgm:pt>
    <dgm:pt modelId="{ED038A70-E43C-1F48-9B39-7E6C1CA2BF23}" type="parTrans" cxnId="{5DBD0D9B-9CFA-7844-B11B-3CBCE490DE94}">
      <dgm:prSet/>
      <dgm:spPr/>
      <dgm:t>
        <a:bodyPr/>
        <a:lstStyle/>
        <a:p>
          <a:endParaRPr lang="en-US" sz="1400">
            <a:latin typeface="Avenir Book" charset="0"/>
            <a:ea typeface="Avenir Book" charset="0"/>
            <a:cs typeface="Avenir Book" charset="0"/>
          </a:endParaRPr>
        </a:p>
      </dgm:t>
    </dgm:pt>
    <dgm:pt modelId="{A16D55A4-9688-C54A-B754-8D72FC5498BC}" type="sibTrans" cxnId="{5DBD0D9B-9CFA-7844-B11B-3CBCE490DE94}">
      <dgm:prSet/>
      <dgm:spPr/>
      <dgm:t>
        <a:bodyPr/>
        <a:lstStyle/>
        <a:p>
          <a:endParaRPr lang="en-US" sz="1400">
            <a:latin typeface="Avenir Book" charset="0"/>
            <a:ea typeface="Avenir Book" charset="0"/>
            <a:cs typeface="Avenir Book" charset="0"/>
          </a:endParaRPr>
        </a:p>
      </dgm:t>
    </dgm:pt>
    <dgm:pt modelId="{F66251BF-1BB3-AA42-B218-C948A667DE5E}" type="pres">
      <dgm:prSet presAssocID="{49073EB8-951B-224F-8C1C-5C3B911F3310}" presName="Name0" presStyleCnt="0">
        <dgm:presLayoutVars>
          <dgm:dir/>
          <dgm:resizeHandles val="exact"/>
        </dgm:presLayoutVars>
      </dgm:prSet>
      <dgm:spPr/>
    </dgm:pt>
    <dgm:pt modelId="{9455B73D-0846-0E45-8EAC-6253A7BBE207}" type="pres">
      <dgm:prSet presAssocID="{BB3388B6-5BBF-3F48-A028-7876DFDB0109}" presName="node" presStyleLbl="node1" presStyleIdx="0" presStyleCnt="2" custScaleX="57609" custScaleY="42976" custLinFactNeighborX="-2735" custLinFactNeighborY="-11300">
        <dgm:presLayoutVars>
          <dgm:bulletEnabled val="1"/>
        </dgm:presLayoutVars>
      </dgm:prSet>
      <dgm:spPr/>
      <dgm:t>
        <a:bodyPr/>
        <a:lstStyle/>
        <a:p>
          <a:endParaRPr lang="en-IN"/>
        </a:p>
      </dgm:t>
    </dgm:pt>
    <dgm:pt modelId="{02DC40ED-E699-3944-9033-5F77F5B810BA}" type="pres">
      <dgm:prSet presAssocID="{1C77FBE0-6A11-DB41-9C1D-04570EB4CCF7}" presName="sibTrans" presStyleLbl="sibTrans2D1" presStyleIdx="0" presStyleCnt="1" custScaleX="115685" custScaleY="66116" custLinFactNeighborX="-36054" custLinFactNeighborY="-21"/>
      <dgm:spPr/>
      <dgm:t>
        <a:bodyPr/>
        <a:lstStyle/>
        <a:p>
          <a:endParaRPr lang="en-IN"/>
        </a:p>
      </dgm:t>
    </dgm:pt>
    <dgm:pt modelId="{2165DB85-00C5-9248-9009-A14B6CBBA44E}" type="pres">
      <dgm:prSet presAssocID="{1C77FBE0-6A11-DB41-9C1D-04570EB4CCF7}" presName="connectorText" presStyleLbl="sibTrans2D1" presStyleIdx="0" presStyleCnt="1"/>
      <dgm:spPr/>
      <dgm:t>
        <a:bodyPr/>
        <a:lstStyle/>
        <a:p>
          <a:endParaRPr lang="en-IN"/>
        </a:p>
      </dgm:t>
    </dgm:pt>
    <dgm:pt modelId="{8BB6C486-D62F-C143-B032-15B2691D67EE}" type="pres">
      <dgm:prSet presAssocID="{D83566F3-A44B-2847-93D5-95AE59C0B57A}" presName="node" presStyleLbl="node1" presStyleIdx="1" presStyleCnt="2" custScaleX="138290" custScaleY="53174" custLinFactNeighborX="-3262" custLinFactNeighborY="3139">
        <dgm:presLayoutVars>
          <dgm:bulletEnabled val="1"/>
        </dgm:presLayoutVars>
      </dgm:prSet>
      <dgm:spPr/>
      <dgm:t>
        <a:bodyPr/>
        <a:lstStyle/>
        <a:p>
          <a:endParaRPr lang="en-IN"/>
        </a:p>
      </dgm:t>
    </dgm:pt>
  </dgm:ptLst>
  <dgm:cxnLst>
    <dgm:cxn modelId="{9E029D08-9E96-8443-9483-DD59988A92F1}" type="presOf" srcId="{D83566F3-A44B-2847-93D5-95AE59C0B57A}" destId="{8BB6C486-D62F-C143-B032-15B2691D67EE}" srcOrd="0" destOrd="0" presId="urn:microsoft.com/office/officeart/2005/8/layout/process1"/>
    <dgm:cxn modelId="{427CCE0A-02E6-EC4E-83A8-E5ACB43BAE15}" type="presOf" srcId="{49073EB8-951B-224F-8C1C-5C3B911F3310}" destId="{F66251BF-1BB3-AA42-B218-C948A667DE5E}" srcOrd="0" destOrd="0" presId="urn:microsoft.com/office/officeart/2005/8/layout/process1"/>
    <dgm:cxn modelId="{D26F66D2-573C-0E45-A34E-586A7C9A2B37}" type="presOf" srcId="{1C77FBE0-6A11-DB41-9C1D-04570EB4CCF7}" destId="{2165DB85-00C5-9248-9009-A14B6CBBA44E}" srcOrd="1" destOrd="0" presId="urn:microsoft.com/office/officeart/2005/8/layout/process1"/>
    <dgm:cxn modelId="{B55D1ABC-CE81-E242-8888-AD78CDFAA4ED}" type="presOf" srcId="{1C77FBE0-6A11-DB41-9C1D-04570EB4CCF7}" destId="{02DC40ED-E699-3944-9033-5F77F5B810BA}" srcOrd="0" destOrd="0" presId="urn:microsoft.com/office/officeart/2005/8/layout/process1"/>
    <dgm:cxn modelId="{89BBE6F5-8355-964A-AD07-13636D69C77C}" type="presOf" srcId="{BB3388B6-5BBF-3F48-A028-7876DFDB0109}" destId="{9455B73D-0846-0E45-8EAC-6253A7BBE207}" srcOrd="0" destOrd="0" presId="urn:microsoft.com/office/officeart/2005/8/layout/process1"/>
    <dgm:cxn modelId="{329244BD-3D91-A941-903F-C834B5E69DBB}" srcId="{49073EB8-951B-224F-8C1C-5C3B911F3310}" destId="{BB3388B6-5BBF-3F48-A028-7876DFDB0109}" srcOrd="0" destOrd="0" parTransId="{342E6492-B3E3-E045-9CE3-0D0B1E59CC18}" sibTransId="{1C77FBE0-6A11-DB41-9C1D-04570EB4CCF7}"/>
    <dgm:cxn modelId="{5DBD0D9B-9CFA-7844-B11B-3CBCE490DE94}" srcId="{49073EB8-951B-224F-8C1C-5C3B911F3310}" destId="{D83566F3-A44B-2847-93D5-95AE59C0B57A}" srcOrd="1" destOrd="0" parTransId="{ED038A70-E43C-1F48-9B39-7E6C1CA2BF23}" sibTransId="{A16D55A4-9688-C54A-B754-8D72FC5498BC}"/>
    <dgm:cxn modelId="{5318398C-6CC2-624A-92EE-7BD91F783237}" type="presParOf" srcId="{F66251BF-1BB3-AA42-B218-C948A667DE5E}" destId="{9455B73D-0846-0E45-8EAC-6253A7BBE207}" srcOrd="0" destOrd="0" presId="urn:microsoft.com/office/officeart/2005/8/layout/process1"/>
    <dgm:cxn modelId="{C4DCA27C-A534-2A4D-B9AA-C4719B857327}" type="presParOf" srcId="{F66251BF-1BB3-AA42-B218-C948A667DE5E}" destId="{02DC40ED-E699-3944-9033-5F77F5B810BA}" srcOrd="1" destOrd="0" presId="urn:microsoft.com/office/officeart/2005/8/layout/process1"/>
    <dgm:cxn modelId="{EBA4F0CE-039B-584C-86D0-3E348D91666B}" type="presParOf" srcId="{02DC40ED-E699-3944-9033-5F77F5B810BA}" destId="{2165DB85-00C5-9248-9009-A14B6CBBA44E}" srcOrd="0" destOrd="0" presId="urn:microsoft.com/office/officeart/2005/8/layout/process1"/>
    <dgm:cxn modelId="{D37519C6-9F5B-F045-9B66-0B7A70624812}" type="presParOf" srcId="{F66251BF-1BB3-AA42-B218-C948A667DE5E}" destId="{8BB6C486-D62F-C143-B032-15B2691D67EE}"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3"/>
            <a:ext cx="2919031" cy="492780"/>
          </a:xfrm>
          <a:prstGeom prst="rect">
            <a:avLst/>
          </a:prstGeom>
        </p:spPr>
        <p:txBody>
          <a:bodyPr vert="horz" lIns="90899" tIns="45450" rIns="90899" bIns="45450" rtlCol="0"/>
          <a:lstStyle>
            <a:lvl1pPr algn="l">
              <a:defRPr sz="11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15227" y="3"/>
            <a:ext cx="2919031" cy="492780"/>
          </a:xfrm>
          <a:prstGeom prst="rect">
            <a:avLst/>
          </a:prstGeom>
        </p:spPr>
        <p:txBody>
          <a:bodyPr vert="horz" lIns="90899" tIns="45450" rIns="90899" bIns="45450" rtlCol="0"/>
          <a:lstStyle>
            <a:lvl1pPr algn="r">
              <a:defRPr sz="1100"/>
            </a:lvl1pPr>
          </a:lstStyle>
          <a:p>
            <a:fld id="{B4AD245C-091B-44E2-BFB0-BD94217887F7}" type="datetimeFigureOut">
              <a:rPr lang="en-US" smtClean="0">
                <a:latin typeface="Arial" panose="020B0604020202020204" pitchFamily="34" charset="0"/>
              </a:rPr>
              <a:pPr/>
              <a:t>20-Feb-24</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6" y="9372004"/>
            <a:ext cx="2919031" cy="492780"/>
          </a:xfrm>
          <a:prstGeom prst="rect">
            <a:avLst/>
          </a:prstGeom>
        </p:spPr>
        <p:txBody>
          <a:bodyPr vert="horz" lIns="90899" tIns="45450" rIns="90899" bIns="45450" rtlCol="0" anchor="b"/>
          <a:lstStyle>
            <a:lvl1pPr algn="l">
              <a:defRPr sz="11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15227" y="9372004"/>
            <a:ext cx="2919031" cy="492780"/>
          </a:xfrm>
          <a:prstGeom prst="rect">
            <a:avLst/>
          </a:prstGeom>
        </p:spPr>
        <p:txBody>
          <a:bodyPr vert="horz" lIns="90899" tIns="45450" rIns="90899" bIns="45450" rtlCol="0" anchor="b"/>
          <a:lstStyle>
            <a:lvl1pPr algn="r">
              <a:defRPr sz="1100"/>
            </a:lvl1pPr>
          </a:lstStyle>
          <a:p>
            <a:fld id="{9A913F39-CFF6-40F1-84D1-700840B41EAB}"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31" cy="493316"/>
          </a:xfrm>
          <a:prstGeom prst="rect">
            <a:avLst/>
          </a:prstGeom>
        </p:spPr>
        <p:txBody>
          <a:bodyPr vert="horz" lIns="98463" tIns="49230" rIns="98463" bIns="4923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15375" y="1"/>
            <a:ext cx="2918831" cy="493316"/>
          </a:xfrm>
          <a:prstGeom prst="rect">
            <a:avLst/>
          </a:prstGeom>
        </p:spPr>
        <p:txBody>
          <a:bodyPr vert="horz" lIns="98463" tIns="49230" rIns="98463" bIns="49230" rtlCol="0"/>
          <a:lstStyle>
            <a:lvl1pPr algn="r">
              <a:defRPr sz="1200">
                <a:latin typeface="Arial" panose="020B0604020202020204" pitchFamily="34" charset="0"/>
              </a:defRPr>
            </a:lvl1pPr>
          </a:lstStyle>
          <a:p>
            <a:fld id="{0BA5BBE4-AEA3-489A-A28E-0C2FAF2506E3}" type="datetimeFigureOut">
              <a:rPr lang="en-US" smtClean="0"/>
              <a:pPr/>
              <a:t>20-Feb-24</a:t>
            </a:fld>
            <a:endParaRPr lang="en-US" dirty="0"/>
          </a:p>
        </p:txBody>
      </p:sp>
      <p:sp>
        <p:nvSpPr>
          <p:cNvPr id="4" name="Slide Image Placeholder 3"/>
          <p:cNvSpPr>
            <a:spLocks noGrp="1" noRot="1" noChangeAspect="1"/>
          </p:cNvSpPr>
          <p:nvPr>
            <p:ph type="sldImg" idx="2"/>
          </p:nvPr>
        </p:nvSpPr>
        <p:spPr>
          <a:xfrm>
            <a:off x="755650" y="741363"/>
            <a:ext cx="5224463" cy="3697287"/>
          </a:xfrm>
          <a:prstGeom prst="rect">
            <a:avLst/>
          </a:prstGeom>
          <a:noFill/>
          <a:ln w="12700">
            <a:solidFill>
              <a:prstClr val="black"/>
            </a:solidFill>
          </a:ln>
        </p:spPr>
        <p:txBody>
          <a:bodyPr vert="horz" lIns="98463" tIns="49230" rIns="98463" bIns="49230" rtlCol="0" anchor="ctr"/>
          <a:lstStyle/>
          <a:p>
            <a:endParaRPr lang="en-GB" dirty="0"/>
          </a:p>
        </p:txBody>
      </p:sp>
      <p:sp>
        <p:nvSpPr>
          <p:cNvPr id="5" name="Notes Placeholder 4"/>
          <p:cNvSpPr>
            <a:spLocks noGrp="1"/>
          </p:cNvSpPr>
          <p:nvPr>
            <p:ph type="body" sz="quarter" idx="3"/>
          </p:nvPr>
        </p:nvSpPr>
        <p:spPr>
          <a:xfrm>
            <a:off x="673577" y="4686502"/>
            <a:ext cx="5388610" cy="4439841"/>
          </a:xfrm>
          <a:prstGeom prst="rect">
            <a:avLst/>
          </a:prstGeom>
        </p:spPr>
        <p:txBody>
          <a:bodyPr vert="horz" lIns="98463" tIns="49230" rIns="98463" bIns="4923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371286"/>
            <a:ext cx="2918831" cy="493316"/>
          </a:xfrm>
          <a:prstGeom prst="rect">
            <a:avLst/>
          </a:prstGeom>
        </p:spPr>
        <p:txBody>
          <a:bodyPr vert="horz" lIns="98463" tIns="49230" rIns="98463" bIns="4923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15375" y="9371286"/>
            <a:ext cx="2918831" cy="493316"/>
          </a:xfrm>
          <a:prstGeom prst="rect">
            <a:avLst/>
          </a:prstGeom>
        </p:spPr>
        <p:txBody>
          <a:bodyPr vert="horz" lIns="98463" tIns="49230" rIns="98463" bIns="49230" rtlCol="0" anchor="b"/>
          <a:lstStyle>
            <a:lvl1pPr algn="r">
              <a:defRPr sz="1200">
                <a:latin typeface="Arial" panose="020B0604020202020204" pitchFamily="34" charset="0"/>
              </a:defRPr>
            </a:lvl1pPr>
          </a:lstStyle>
          <a:p>
            <a:fld id="{C0F4A2C8-6C88-4E71-83EE-698B9D4FE22F}" type="slidenum">
              <a:rPr lang="en-US" smtClean="0"/>
              <a:pPr/>
              <a:t>‹#›</a:t>
            </a:fld>
            <a:endParaRPr lang="en-US" dirty="0"/>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042873" rtl="0" eaLnBrk="1" latinLnBrk="0" hangingPunct="1">
      <a:defRPr sz="1369" kern="1200">
        <a:solidFill>
          <a:schemeClr val="tx1"/>
        </a:solidFill>
        <a:latin typeface="Arial" panose="020B0604020202020204" pitchFamily="34" charset="0"/>
        <a:ea typeface="+mn-ea"/>
        <a:cs typeface="+mn-cs"/>
      </a:defRPr>
    </a:lvl1pPr>
    <a:lvl2pPr marL="521437" algn="l" defTabSz="1042873" rtl="0" eaLnBrk="1" latinLnBrk="0" hangingPunct="1">
      <a:defRPr sz="1369" kern="1200">
        <a:solidFill>
          <a:schemeClr val="tx1"/>
        </a:solidFill>
        <a:latin typeface="Arial" panose="020B0604020202020204" pitchFamily="34" charset="0"/>
        <a:ea typeface="+mn-ea"/>
        <a:cs typeface="+mn-cs"/>
      </a:defRPr>
    </a:lvl2pPr>
    <a:lvl3pPr marL="1042873" algn="l" defTabSz="1042873" rtl="0" eaLnBrk="1" latinLnBrk="0" hangingPunct="1">
      <a:defRPr sz="1369" kern="1200">
        <a:solidFill>
          <a:schemeClr val="tx1"/>
        </a:solidFill>
        <a:latin typeface="Arial" panose="020B0604020202020204" pitchFamily="34" charset="0"/>
        <a:ea typeface="+mn-ea"/>
        <a:cs typeface="+mn-cs"/>
      </a:defRPr>
    </a:lvl3pPr>
    <a:lvl4pPr marL="1564310" algn="l" defTabSz="1042873" rtl="0" eaLnBrk="1" latinLnBrk="0" hangingPunct="1">
      <a:defRPr sz="1369" kern="1200">
        <a:solidFill>
          <a:schemeClr val="tx1"/>
        </a:solidFill>
        <a:latin typeface="Arial" panose="020B0604020202020204" pitchFamily="34" charset="0"/>
        <a:ea typeface="+mn-ea"/>
        <a:cs typeface="+mn-cs"/>
      </a:defRPr>
    </a:lvl4pPr>
    <a:lvl5pPr marL="2085746" algn="l" defTabSz="1042873" rtl="0" eaLnBrk="1" latinLnBrk="0" hangingPunct="1">
      <a:defRPr sz="1369" kern="1200">
        <a:solidFill>
          <a:schemeClr val="tx1"/>
        </a:solidFill>
        <a:latin typeface="Arial" panose="020B0604020202020204" pitchFamily="34" charset="0"/>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60413"/>
            <a:ext cx="5373687" cy="38036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a:t>
            </a:fld>
            <a:endParaRPr lang="en-US" dirty="0"/>
          </a:p>
        </p:txBody>
      </p:sp>
    </p:spTree>
    <p:extLst>
      <p:ext uri="{BB962C8B-B14F-4D97-AF65-F5344CB8AC3E}">
        <p14:creationId xmlns:p14="http://schemas.microsoft.com/office/powerpoint/2010/main" val="652618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20</a:t>
            </a:fld>
            <a:endParaRPr lang="en-US" dirty="0"/>
          </a:p>
        </p:txBody>
      </p:sp>
    </p:spTree>
    <p:extLst>
      <p:ext uri="{BB962C8B-B14F-4D97-AF65-F5344CB8AC3E}">
        <p14:creationId xmlns:p14="http://schemas.microsoft.com/office/powerpoint/2010/main" val="328196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27</a:t>
            </a:fld>
            <a:endParaRPr lang="en-US" dirty="0"/>
          </a:p>
        </p:txBody>
      </p:sp>
    </p:spTree>
    <p:extLst>
      <p:ext uri="{BB962C8B-B14F-4D97-AF65-F5344CB8AC3E}">
        <p14:creationId xmlns:p14="http://schemas.microsoft.com/office/powerpoint/2010/main" val="385887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28</a:t>
            </a:fld>
            <a:endParaRPr lang="en-US" dirty="0"/>
          </a:p>
        </p:txBody>
      </p:sp>
    </p:spTree>
    <p:extLst>
      <p:ext uri="{BB962C8B-B14F-4D97-AF65-F5344CB8AC3E}">
        <p14:creationId xmlns:p14="http://schemas.microsoft.com/office/powerpoint/2010/main" val="297572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4</a:t>
            </a:fld>
            <a:endParaRPr lang="en-US" dirty="0"/>
          </a:p>
        </p:txBody>
      </p:sp>
    </p:spTree>
    <p:extLst>
      <p:ext uri="{BB962C8B-B14F-4D97-AF65-F5344CB8AC3E}">
        <p14:creationId xmlns:p14="http://schemas.microsoft.com/office/powerpoint/2010/main" val="380753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5</a:t>
            </a:fld>
            <a:endParaRPr lang="en-US" dirty="0"/>
          </a:p>
        </p:txBody>
      </p:sp>
    </p:spTree>
    <p:extLst>
      <p:ext uri="{BB962C8B-B14F-4D97-AF65-F5344CB8AC3E}">
        <p14:creationId xmlns:p14="http://schemas.microsoft.com/office/powerpoint/2010/main" val="292149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6</a:t>
            </a:fld>
            <a:endParaRPr lang="en-US" dirty="0"/>
          </a:p>
        </p:txBody>
      </p:sp>
    </p:spTree>
    <p:extLst>
      <p:ext uri="{BB962C8B-B14F-4D97-AF65-F5344CB8AC3E}">
        <p14:creationId xmlns:p14="http://schemas.microsoft.com/office/powerpoint/2010/main" val="86739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7</a:t>
            </a:fld>
            <a:endParaRPr lang="en-US" dirty="0"/>
          </a:p>
        </p:txBody>
      </p:sp>
    </p:spTree>
    <p:extLst>
      <p:ext uri="{BB962C8B-B14F-4D97-AF65-F5344CB8AC3E}">
        <p14:creationId xmlns:p14="http://schemas.microsoft.com/office/powerpoint/2010/main" val="305461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8</a:t>
            </a:fld>
            <a:endParaRPr lang="en-US" dirty="0"/>
          </a:p>
        </p:txBody>
      </p:sp>
    </p:spTree>
    <p:extLst>
      <p:ext uri="{BB962C8B-B14F-4D97-AF65-F5344CB8AC3E}">
        <p14:creationId xmlns:p14="http://schemas.microsoft.com/office/powerpoint/2010/main" val="263923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12</a:t>
            </a:fld>
            <a:endParaRPr lang="en-US" dirty="0"/>
          </a:p>
        </p:txBody>
      </p:sp>
    </p:spTree>
    <p:extLst>
      <p:ext uri="{BB962C8B-B14F-4D97-AF65-F5344CB8AC3E}">
        <p14:creationId xmlns:p14="http://schemas.microsoft.com/office/powerpoint/2010/main" val="424268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17</a:t>
            </a:fld>
            <a:endParaRPr lang="en-US" dirty="0"/>
          </a:p>
        </p:txBody>
      </p:sp>
    </p:spTree>
    <p:extLst>
      <p:ext uri="{BB962C8B-B14F-4D97-AF65-F5344CB8AC3E}">
        <p14:creationId xmlns:p14="http://schemas.microsoft.com/office/powerpoint/2010/main" val="664501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19</a:t>
            </a:fld>
            <a:endParaRPr lang="en-US" dirty="0"/>
          </a:p>
        </p:txBody>
      </p:sp>
    </p:spTree>
    <p:extLst>
      <p:ext uri="{BB962C8B-B14F-4D97-AF65-F5344CB8AC3E}">
        <p14:creationId xmlns:p14="http://schemas.microsoft.com/office/powerpoint/2010/main" val="861367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ctrTitle"/>
          </p:nvPr>
        </p:nvSpPr>
        <p:spPr>
          <a:xfrm>
            <a:off x="1535100" y="1434479"/>
            <a:ext cx="7618439" cy="2767104"/>
          </a:xfrm>
        </p:spPr>
        <p:txBody>
          <a:bodyPr anchor="b">
            <a:normAutofit/>
          </a:bodyPr>
          <a:lstStyle>
            <a:lvl1pPr algn="ctr">
              <a:defRPr sz="5293"/>
            </a:lvl1pPr>
          </a:lstStyle>
          <a:p>
            <a:r>
              <a:rPr lang="en-US"/>
              <a:t>Click to edit Master title style</a:t>
            </a:r>
            <a:endParaRPr lang="en-US" dirty="0"/>
          </a:p>
        </p:txBody>
      </p:sp>
      <p:sp>
        <p:nvSpPr>
          <p:cNvPr id="3" name="Subtitle 2"/>
          <p:cNvSpPr>
            <a:spLocks noGrp="1"/>
          </p:cNvSpPr>
          <p:nvPr>
            <p:ph type="subTitle" idx="1"/>
          </p:nvPr>
        </p:nvSpPr>
        <p:spPr>
          <a:xfrm>
            <a:off x="1535100" y="4285617"/>
            <a:ext cx="7618439" cy="1512569"/>
          </a:xfrm>
        </p:spPr>
        <p:txBody>
          <a:bodyPr>
            <a:normAutofit/>
          </a:bodyPr>
          <a:lstStyle>
            <a:lvl1pPr marL="0" indent="0" algn="ctr">
              <a:buNone/>
              <a:defRPr sz="2426">
                <a:solidFill>
                  <a:schemeClr val="bg1">
                    <a:lumMod val="50000"/>
                  </a:schemeClr>
                </a:solidFill>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3FFEEA-6131-4388-B2D9-8C052B0F670A}" type="datetimeFigureOut">
              <a:rPr lang="en-IN" smtClean="0"/>
              <a:pPr/>
              <a:t>20-02-2024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4DBCB23-CD30-49C6-B113-9F87553E59FE}" type="slidenum">
              <a:rPr lang="en-IN" smtClean="0"/>
              <a:pPr/>
              <a:t>‹#›</a:t>
            </a:fld>
            <a:endParaRPr lang="en-IN"/>
          </a:p>
        </p:txBody>
      </p:sp>
    </p:spTree>
    <p:extLst>
      <p:ext uri="{BB962C8B-B14F-4D97-AF65-F5344CB8AC3E}">
        <p14:creationId xmlns:p14="http://schemas.microsoft.com/office/powerpoint/2010/main" val="361412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17" y="4730227"/>
            <a:ext cx="9086422" cy="89502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8657" y="770027"/>
            <a:ext cx="8611343" cy="3544478"/>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801100" y="5633792"/>
            <a:ext cx="9086440" cy="752615"/>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36881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672254"/>
            <a:ext cx="9086440" cy="3779490"/>
          </a:xfrm>
        </p:spPr>
        <p:txBody>
          <a:bodyPr anchor="ctr"/>
          <a:lstStyle>
            <a:lvl1pPr algn="ctr">
              <a:defRPr sz="3529"/>
            </a:lvl1pPr>
          </a:lstStyle>
          <a:p>
            <a:r>
              <a:rPr lang="en-US"/>
              <a:t>Click to edit Master title style</a:t>
            </a:r>
            <a:endParaRPr lang="en-US" dirty="0"/>
          </a:p>
        </p:txBody>
      </p:sp>
      <p:sp>
        <p:nvSpPr>
          <p:cNvPr id="4" name="Text Placeholder 3"/>
          <p:cNvSpPr>
            <a:spLocks noGrp="1"/>
          </p:cNvSpPr>
          <p:nvPr>
            <p:ph type="body" sz="half" idx="2"/>
          </p:nvPr>
        </p:nvSpPr>
        <p:spPr>
          <a:xfrm>
            <a:off x="801100" y="4636983"/>
            <a:ext cx="9086440" cy="1749425"/>
          </a:xfrm>
        </p:spPr>
        <p:txBody>
          <a:bodyPr anchor="ct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460727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1267884" y="962271"/>
            <a:ext cx="8155655" cy="3010490"/>
          </a:xfrm>
        </p:spPr>
        <p:txBody>
          <a:bodyPr anchor="ctr"/>
          <a:lstStyle>
            <a:lvl1pPr>
              <a:defRPr sz="3529"/>
            </a:lvl1pPr>
          </a:lstStyle>
          <a:p>
            <a:r>
              <a:rPr lang="en-US"/>
              <a:t>Click to edit Master title style</a:t>
            </a:r>
            <a:endParaRPr lang="en-US" dirty="0"/>
          </a:p>
        </p:txBody>
      </p:sp>
      <p:sp>
        <p:nvSpPr>
          <p:cNvPr id="12" name="Text Placeholder 3"/>
          <p:cNvSpPr>
            <a:spLocks noGrp="1"/>
          </p:cNvSpPr>
          <p:nvPr>
            <p:ph type="body" sz="half" idx="13"/>
          </p:nvPr>
        </p:nvSpPr>
        <p:spPr>
          <a:xfrm>
            <a:off x="1508477" y="3981063"/>
            <a:ext cx="7673077" cy="655919"/>
          </a:xfrm>
        </p:spPr>
        <p:txBody>
          <a:bodyPr anchor="t">
            <a:normAutofit/>
          </a:bodyPr>
          <a:lstStyle>
            <a:lvl1pPr marL="0" indent="0">
              <a:buNone/>
              <a:defRPr sz="154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4" name="Text Placeholder 3"/>
          <p:cNvSpPr>
            <a:spLocks noGrp="1"/>
          </p:cNvSpPr>
          <p:nvPr>
            <p:ph type="body" sz="half" idx="2"/>
          </p:nvPr>
        </p:nvSpPr>
        <p:spPr>
          <a:xfrm>
            <a:off x="801100" y="4822224"/>
            <a:ext cx="9086440" cy="1567106"/>
          </a:xfrm>
        </p:spPr>
        <p:txBody>
          <a:bodyPr anchor="ctr">
            <a:normAutofit/>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TextBox 10"/>
          <p:cNvSpPr txBox="1"/>
          <p:nvPr/>
        </p:nvSpPr>
        <p:spPr>
          <a:xfrm>
            <a:off x="862229" y="979111"/>
            <a:ext cx="639270" cy="644878"/>
          </a:xfrm>
          <a:prstGeom prst="rect">
            <a:avLst/>
          </a:prstGeom>
        </p:spPr>
        <p:txBody>
          <a:bodyPr vert="horz" lIns="100838" tIns="50419" rIns="100838" bIns="504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22" dirty="0">
                <a:solidFill>
                  <a:schemeClr val="tx1"/>
                </a:solidFill>
                <a:effectLst/>
              </a:rPr>
              <a:t>“</a:t>
            </a:r>
          </a:p>
        </p:txBody>
      </p:sp>
      <p:sp>
        <p:nvSpPr>
          <p:cNvPr id="14" name="TextBox 13"/>
          <p:cNvSpPr txBox="1"/>
          <p:nvPr/>
        </p:nvSpPr>
        <p:spPr>
          <a:xfrm>
            <a:off x="9176203" y="3440683"/>
            <a:ext cx="647164" cy="644878"/>
          </a:xfrm>
          <a:prstGeom prst="rect">
            <a:avLst/>
          </a:prstGeom>
        </p:spPr>
        <p:txBody>
          <a:bodyPr vert="horz" lIns="100838" tIns="50419" rIns="100838" bIns="504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22" dirty="0">
                <a:solidFill>
                  <a:schemeClr val="tx1"/>
                </a:solidFill>
                <a:effectLst/>
              </a:rPr>
              <a:t>”</a:t>
            </a:r>
          </a:p>
        </p:txBody>
      </p:sp>
    </p:spTree>
    <p:extLst>
      <p:ext uri="{BB962C8B-B14F-4D97-AF65-F5344CB8AC3E}">
        <p14:creationId xmlns:p14="http://schemas.microsoft.com/office/powerpoint/2010/main" val="203975281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2358536"/>
            <a:ext cx="9086440" cy="2769996"/>
          </a:xfrm>
        </p:spPr>
        <p:txBody>
          <a:bodyPr anchor="b"/>
          <a:lstStyle>
            <a:lvl1pPr algn="ctr">
              <a:defRPr sz="3529"/>
            </a:lvl1pPr>
          </a:lstStyle>
          <a:p>
            <a:r>
              <a:rPr lang="en-US"/>
              <a:t>Click to edit Master title style</a:t>
            </a:r>
            <a:endParaRPr lang="en-US" dirty="0"/>
          </a:p>
        </p:txBody>
      </p:sp>
      <p:sp>
        <p:nvSpPr>
          <p:cNvPr id="4" name="Text Placeholder 3"/>
          <p:cNvSpPr>
            <a:spLocks noGrp="1"/>
          </p:cNvSpPr>
          <p:nvPr>
            <p:ph type="body" sz="half" idx="2"/>
          </p:nvPr>
        </p:nvSpPr>
        <p:spPr>
          <a:xfrm>
            <a:off x="801100" y="5141519"/>
            <a:ext cx="9086440" cy="1257877"/>
          </a:xfrm>
        </p:spPr>
        <p:txBody>
          <a:bodyPr anchor="t"/>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8748628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5" name="Title 1"/>
          <p:cNvSpPr>
            <a:spLocks noGrp="1"/>
          </p:cNvSpPr>
          <p:nvPr>
            <p:ph type="title"/>
          </p:nvPr>
        </p:nvSpPr>
        <p:spPr>
          <a:xfrm>
            <a:off x="801100" y="672253"/>
            <a:ext cx="9086440" cy="1770062"/>
          </a:xfrm>
        </p:spPr>
        <p:txBody>
          <a:bodyPr/>
          <a:lstStyle/>
          <a:p>
            <a:r>
              <a:rPr lang="en-US"/>
              <a:t>Click to edit Master title style</a:t>
            </a:r>
            <a:endParaRPr lang="en-US" dirty="0"/>
          </a:p>
        </p:txBody>
      </p:sp>
      <p:sp>
        <p:nvSpPr>
          <p:cNvPr id="7" name="Text Placeholder 2"/>
          <p:cNvSpPr>
            <a:spLocks noGrp="1"/>
          </p:cNvSpPr>
          <p:nvPr>
            <p:ph type="body" idx="1"/>
          </p:nvPr>
        </p:nvSpPr>
        <p:spPr>
          <a:xfrm>
            <a:off x="801100" y="2610378"/>
            <a:ext cx="2892188"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8" name="Text Placeholder 3"/>
          <p:cNvSpPr>
            <a:spLocks noGrp="1"/>
          </p:cNvSpPr>
          <p:nvPr>
            <p:ph type="body" sz="half" idx="15"/>
          </p:nvPr>
        </p:nvSpPr>
        <p:spPr>
          <a:xfrm>
            <a:off x="801100" y="3245868"/>
            <a:ext cx="2892188"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9" name="Text Placeholder 4"/>
          <p:cNvSpPr>
            <a:spLocks noGrp="1"/>
          </p:cNvSpPr>
          <p:nvPr>
            <p:ph type="body" sz="quarter" idx="3"/>
          </p:nvPr>
        </p:nvSpPr>
        <p:spPr>
          <a:xfrm>
            <a:off x="3903378" y="2610378"/>
            <a:ext cx="2885653"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0" name="Text Placeholder 3"/>
          <p:cNvSpPr>
            <a:spLocks noGrp="1"/>
          </p:cNvSpPr>
          <p:nvPr>
            <p:ph type="body" sz="half" idx="16"/>
          </p:nvPr>
        </p:nvSpPr>
        <p:spPr>
          <a:xfrm>
            <a:off x="3893699" y="3245868"/>
            <a:ext cx="2896024"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11" name="Text Placeholder 4"/>
          <p:cNvSpPr>
            <a:spLocks noGrp="1"/>
          </p:cNvSpPr>
          <p:nvPr>
            <p:ph type="body" sz="quarter" idx="13"/>
          </p:nvPr>
        </p:nvSpPr>
        <p:spPr>
          <a:xfrm>
            <a:off x="6990133" y="2610378"/>
            <a:ext cx="2897406"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2" name="Text Placeholder 3"/>
          <p:cNvSpPr>
            <a:spLocks noGrp="1"/>
          </p:cNvSpPr>
          <p:nvPr>
            <p:ph type="body" sz="half" idx="17"/>
          </p:nvPr>
        </p:nvSpPr>
        <p:spPr>
          <a:xfrm>
            <a:off x="6990133" y="3245868"/>
            <a:ext cx="2897406"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3" name="Date Placeholder 2"/>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927421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30" name="Title 1"/>
          <p:cNvSpPr>
            <a:spLocks noGrp="1"/>
          </p:cNvSpPr>
          <p:nvPr>
            <p:ph type="title"/>
          </p:nvPr>
        </p:nvSpPr>
        <p:spPr>
          <a:xfrm>
            <a:off x="801100" y="673546"/>
            <a:ext cx="9086440" cy="176877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01100" y="4636982"/>
            <a:ext cx="2889938"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0" name="Picture Placeholder 2"/>
          <p:cNvSpPr>
            <a:spLocks noGrp="1" noChangeAspect="1"/>
          </p:cNvSpPr>
          <p:nvPr>
            <p:ph type="pic" idx="15"/>
          </p:nvPr>
        </p:nvSpPr>
        <p:spPr>
          <a:xfrm>
            <a:off x="801100" y="2610378"/>
            <a:ext cx="2889938" cy="1680633"/>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1" name="Text Placeholder 3"/>
          <p:cNvSpPr>
            <a:spLocks noGrp="1"/>
          </p:cNvSpPr>
          <p:nvPr>
            <p:ph type="body" sz="half" idx="18"/>
          </p:nvPr>
        </p:nvSpPr>
        <p:spPr>
          <a:xfrm>
            <a:off x="801100" y="5272471"/>
            <a:ext cx="2889938" cy="1113936"/>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22" name="Text Placeholder 4"/>
          <p:cNvSpPr>
            <a:spLocks noGrp="1"/>
          </p:cNvSpPr>
          <p:nvPr>
            <p:ph type="body" sz="quarter" idx="3"/>
          </p:nvPr>
        </p:nvSpPr>
        <p:spPr>
          <a:xfrm>
            <a:off x="3894935" y="4636982"/>
            <a:ext cx="2894689"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3" name="Picture Placeholder 2"/>
          <p:cNvSpPr>
            <a:spLocks noGrp="1" noChangeAspect="1"/>
          </p:cNvSpPr>
          <p:nvPr>
            <p:ph type="pic" idx="21"/>
          </p:nvPr>
        </p:nvSpPr>
        <p:spPr>
          <a:xfrm>
            <a:off x="3893697" y="2610378"/>
            <a:ext cx="2896025" cy="1680633"/>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4" name="Text Placeholder 3"/>
          <p:cNvSpPr>
            <a:spLocks noGrp="1"/>
          </p:cNvSpPr>
          <p:nvPr>
            <p:ph type="body" sz="half" idx="19"/>
          </p:nvPr>
        </p:nvSpPr>
        <p:spPr>
          <a:xfrm>
            <a:off x="3893697" y="5272470"/>
            <a:ext cx="2896025" cy="1113937"/>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25" name="Text Placeholder 4"/>
          <p:cNvSpPr>
            <a:spLocks noGrp="1"/>
          </p:cNvSpPr>
          <p:nvPr>
            <p:ph type="body" sz="quarter" idx="13"/>
          </p:nvPr>
        </p:nvSpPr>
        <p:spPr>
          <a:xfrm>
            <a:off x="6990134" y="4636982"/>
            <a:ext cx="2893683"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6" name="Picture Placeholder 2"/>
          <p:cNvSpPr>
            <a:spLocks noGrp="1" noChangeAspect="1"/>
          </p:cNvSpPr>
          <p:nvPr>
            <p:ph type="pic" idx="22"/>
          </p:nvPr>
        </p:nvSpPr>
        <p:spPr>
          <a:xfrm>
            <a:off x="6990133" y="2610378"/>
            <a:ext cx="2897406" cy="1680633"/>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7" name="Text Placeholder 3"/>
          <p:cNvSpPr>
            <a:spLocks noGrp="1"/>
          </p:cNvSpPr>
          <p:nvPr>
            <p:ph type="body" sz="half" idx="20"/>
          </p:nvPr>
        </p:nvSpPr>
        <p:spPr>
          <a:xfrm>
            <a:off x="6990023" y="5272468"/>
            <a:ext cx="2897516" cy="1113939"/>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3" name="Date Placeholder 2"/>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616082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801100" y="2610379"/>
            <a:ext cx="9086440" cy="3776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2755488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Vertical Title 1"/>
          <p:cNvSpPr>
            <a:spLocks noGrp="1"/>
          </p:cNvSpPr>
          <p:nvPr>
            <p:ph type="title" orient="vert"/>
          </p:nvPr>
        </p:nvSpPr>
        <p:spPr>
          <a:xfrm>
            <a:off x="7649057" y="672256"/>
            <a:ext cx="2238483" cy="5714152"/>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801100" y="672256"/>
            <a:ext cx="6714348" cy="5714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0126072"/>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182801" y="801940"/>
            <a:ext cx="6312188" cy="5955000"/>
          </a:xfrm>
          <a:prstGeom prst="rect">
            <a:avLst/>
          </a:prstGeom>
        </p:spPr>
        <p:txBody>
          <a:bodyPr/>
          <a:lstStyle/>
          <a:p>
            <a:r>
              <a:rPr lang="en-US" noProof="0" dirty="0"/>
              <a:t>Click icon to add picture</a:t>
            </a:r>
          </a:p>
        </p:txBody>
      </p:sp>
      <p:sp>
        <p:nvSpPr>
          <p:cNvPr id="3" name="Subtitle 2"/>
          <p:cNvSpPr>
            <a:spLocks noGrp="1"/>
          </p:cNvSpPr>
          <p:nvPr>
            <p:ph type="subTitle" idx="1" hasCustomPrompt="1"/>
          </p:nvPr>
        </p:nvSpPr>
        <p:spPr bwMode="gray">
          <a:xfrm>
            <a:off x="439794" y="6466942"/>
            <a:ext cx="4904524" cy="557614"/>
          </a:xfrm>
          <a:prstGeom prst="rect">
            <a:avLst/>
          </a:prstGeom>
        </p:spPr>
        <p:txBody>
          <a:bodyPr lIns="0" tIns="0" rIns="0" bIns="0" anchor="b" anchorCtr="0">
            <a:noAutofit/>
          </a:bodyPr>
          <a:lstStyle>
            <a:lvl1pPr marL="0" indent="0" algn="l">
              <a:lnSpc>
                <a:spcPct val="100000"/>
              </a:lnSpc>
              <a:spcAft>
                <a:spcPts val="0"/>
              </a:spcAft>
              <a:buNone/>
              <a:defRPr sz="1985" b="1">
                <a:solidFill>
                  <a:schemeClr val="tx1"/>
                </a:solidFill>
              </a:defRPr>
            </a:lvl1pPr>
            <a:lvl2pPr marL="0" indent="0" algn="l">
              <a:buNone/>
              <a:defRPr sz="1764" b="0"/>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39794" y="7037652"/>
            <a:ext cx="4904525" cy="329124"/>
          </a:xfrm>
          <a:prstGeom prst="rect">
            <a:avLst/>
          </a:prstGeom>
        </p:spPr>
        <p:txBody>
          <a:bodyPr/>
          <a:lstStyle>
            <a:lvl1pPr>
              <a:spcAft>
                <a:spcPts val="0"/>
              </a:spcAft>
              <a:defRPr sz="1103">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12302653"/>
      </p:ext>
    </p:extLst>
  </p:cSld>
  <p:clrMapOvr>
    <a:masterClrMapping/>
  </p:clrMapOvr>
  <p:transition>
    <p:fade/>
  </p:transition>
  <p:extLst>
    <p:ext uri="{DCECCB84-F9BA-43D5-87BE-67443E8EF086}">
      <p15:sldGuideLst xmlns="" xmlns:p15="http://schemas.microsoft.com/office/powerpoint/2012/main">
        <p15:guide id="1" orient="horz" pos="45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28403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801098" y="2610378"/>
            <a:ext cx="9085892"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5478678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39793" y="350131"/>
            <a:ext cx="9785951" cy="368439"/>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439794" y="1874957"/>
            <a:ext cx="9788639" cy="5159882"/>
          </a:xfrm>
          <a:prstGeom prst="rect">
            <a:avLst/>
          </a:prstGeom>
        </p:spPr>
        <p:txBody>
          <a:bodyPr vert="horz" lIns="0" tIns="0" rIns="0" bIns="0" rtlCol="0">
            <a:noAutofit/>
          </a:bodyPr>
          <a:lstStyle>
            <a:lvl1pPr>
              <a:defRPr sz="1764"/>
            </a:lvl1pPr>
            <a:lvl2pPr>
              <a:defRPr sz="1764"/>
            </a:lvl2pPr>
            <a:lvl3pPr>
              <a:defRPr sz="1764"/>
            </a:lvl3pPr>
            <a:lvl4pPr>
              <a:defRPr sz="1764"/>
            </a:lvl4pPr>
            <a:lvl5pPr>
              <a:defRPr sz="1764"/>
            </a:lvl5pPr>
            <a:lvl6pPr>
              <a:defRPr sz="1764"/>
            </a:lvl6pPr>
            <a:lvl7pPr>
              <a:defRPr sz="1764"/>
            </a:lvl7pPr>
            <a:lvl8pPr>
              <a:defRPr sz="1764"/>
            </a:lvl8pPr>
            <a:lvl9pPr>
              <a:defRPr sz="176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4541864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3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6483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9793" y="1836443"/>
            <a:ext cx="8133385" cy="5201211"/>
          </a:xfrm>
          <a:prstGeom prst="rect">
            <a:avLst/>
          </a:prstGeom>
        </p:spPr>
        <p:txBody>
          <a:bodyPr/>
          <a:lstStyle>
            <a:lvl1pPr>
              <a:tabLst>
                <a:tab pos="7421197" algn="r"/>
              </a:tabLst>
              <a:defRPr/>
            </a:lvl1pPr>
            <a:lvl2pPr>
              <a:tabLst>
                <a:tab pos="7421197" algn="r"/>
              </a:tabLst>
              <a:defRPr/>
            </a:lvl2pPr>
            <a:lvl3pPr>
              <a:tabLst>
                <a:tab pos="7421197" algn="r"/>
              </a:tabLst>
              <a:defRPr/>
            </a:lvl3pPr>
            <a:lvl4pPr>
              <a:tabLst>
                <a:tab pos="7421197" algn="r"/>
              </a:tabLst>
              <a:defRPr/>
            </a:lvl4pPr>
            <a:lvl5pPr>
              <a:tabLst>
                <a:tab pos="5546202" algn="r"/>
              </a:tabLst>
              <a:defRPr baseline="0"/>
            </a:lvl5pPr>
            <a:lvl6pPr>
              <a:tabLst>
                <a:tab pos="7421197" algn="r"/>
              </a:tabLst>
              <a:defRPr/>
            </a:lvl6pPr>
            <a:lvl7pPr>
              <a:tabLst>
                <a:tab pos="7421197" algn="r"/>
              </a:tabLst>
              <a:defRPr/>
            </a:lvl7pPr>
            <a:lvl8pPr>
              <a:tabLst>
                <a:tab pos="7421197" algn="r"/>
              </a:tabLst>
              <a:defRPr/>
            </a:lvl8pPr>
            <a:lvl9pPr>
              <a:tabLst>
                <a:tab pos="7421197"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hasCustomPrompt="1"/>
          </p:nvPr>
        </p:nvSpPr>
        <p:spPr>
          <a:xfrm>
            <a:off x="439795" y="350132"/>
            <a:ext cx="9801628" cy="770291"/>
          </a:xfrm>
          <a:prstGeom prst="rect">
            <a:avLst/>
          </a:prstGeom>
        </p:spPr>
        <p:txBody>
          <a:bodyPr vert="horz" lIns="0" tIns="0" rIns="0" bIns="0" rtlCol="0" anchor="t" anchorCtr="0">
            <a:noAutofit/>
          </a:bodyPr>
          <a:lstStyle>
            <a:lvl1pPr>
              <a:defRPr/>
            </a:lvl1pPr>
          </a:lstStyle>
          <a:p>
            <a:r>
              <a:rPr lang="en-US" dirty="0"/>
              <a:t>Click to add title</a:t>
            </a:r>
          </a:p>
        </p:txBody>
      </p:sp>
    </p:spTree>
    <p:extLst>
      <p:ext uri="{BB962C8B-B14F-4D97-AF65-F5344CB8AC3E}">
        <p14:creationId xmlns:p14="http://schemas.microsoft.com/office/powerpoint/2010/main" val="321141798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196866" y="801940"/>
            <a:ext cx="6312188" cy="5955000"/>
          </a:xfrm>
          <a:prstGeom prst="rect">
            <a:avLst/>
          </a:prstGeom>
        </p:spPr>
        <p:txBody>
          <a:bodyPr/>
          <a:lstStyle>
            <a:lvl1pPr>
              <a:defRPr>
                <a:solidFill>
                  <a:schemeClr val="bg1"/>
                </a:solidFill>
              </a:defRPr>
            </a:lvl1pPr>
          </a:lstStyle>
          <a:p>
            <a:r>
              <a:rPr lang="en-US" noProof="0" dirty="0"/>
              <a:t>Click icon to add picture</a:t>
            </a:r>
          </a:p>
        </p:txBody>
      </p:sp>
      <p:sp>
        <p:nvSpPr>
          <p:cNvPr id="3" name="Subtitle 2"/>
          <p:cNvSpPr>
            <a:spLocks noGrp="1"/>
          </p:cNvSpPr>
          <p:nvPr>
            <p:ph type="subTitle" idx="1" hasCustomPrompt="1"/>
          </p:nvPr>
        </p:nvSpPr>
        <p:spPr bwMode="gray">
          <a:xfrm>
            <a:off x="441844" y="6466942"/>
            <a:ext cx="4902475" cy="557614"/>
          </a:xfrm>
          <a:prstGeom prst="rect">
            <a:avLst/>
          </a:prstGeom>
        </p:spPr>
        <p:txBody>
          <a:bodyPr lIns="0" tIns="0" rIns="0" bIns="0" anchor="b" anchorCtr="0">
            <a:noAutofit/>
          </a:bodyPr>
          <a:lstStyle>
            <a:lvl1pPr marL="0" indent="0" algn="l">
              <a:lnSpc>
                <a:spcPct val="100000"/>
              </a:lnSpc>
              <a:spcAft>
                <a:spcPts val="0"/>
              </a:spcAft>
              <a:buNone/>
              <a:defRPr sz="1985" b="1">
                <a:solidFill>
                  <a:schemeClr val="bg1"/>
                </a:solidFill>
              </a:defRPr>
            </a:lvl1pPr>
            <a:lvl2pPr marL="0" marR="0" indent="0" algn="l" defTabSz="1008400" rtl="0" eaLnBrk="1" fontAlgn="auto" latinLnBrk="0" hangingPunct="1">
              <a:lnSpc>
                <a:spcPct val="100000"/>
              </a:lnSpc>
              <a:spcBef>
                <a:spcPts val="0"/>
              </a:spcBef>
              <a:spcAft>
                <a:spcPts val="0"/>
              </a:spcAft>
              <a:buClrTx/>
              <a:buSzPct val="100000"/>
              <a:buFont typeface="Arial"/>
              <a:buNone/>
              <a:tabLst/>
              <a:defRPr sz="1764" b="0">
                <a:solidFill>
                  <a:schemeClr val="bg1"/>
                </a:solidFill>
              </a:defRPr>
            </a:lvl2pPr>
            <a:lvl3pPr marL="0" indent="0" algn="l">
              <a:spcAft>
                <a:spcPts val="0"/>
              </a:spcAft>
              <a:buNone/>
              <a:defRPr sz="1764">
                <a:solidFill>
                  <a:schemeClr val="bg1"/>
                </a:solidFill>
              </a:defRPr>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noProof="0" dirty="0"/>
              <a:t>Click to edit Master title style</a:t>
            </a:r>
          </a:p>
          <a:p>
            <a:pPr marL="0" marR="0" lvl="1" indent="0" algn="l" defTabSz="1008400" rtl="0" eaLnBrk="1" fontAlgn="auto" latinLnBrk="0" hangingPunct="1">
              <a:lnSpc>
                <a:spcPct val="100000"/>
              </a:lnSpc>
              <a:spcBef>
                <a:spcPts val="0"/>
              </a:spcBef>
              <a:spcAft>
                <a:spcPts val="0"/>
              </a:spcAft>
              <a:buClrTx/>
              <a:buSzPct val="100000"/>
              <a:buFont typeface="Arial"/>
              <a:buNone/>
              <a:tabLst/>
              <a:defRPr/>
            </a:pPr>
            <a:r>
              <a:rPr lang="en-US" noProof="0" dirty="0"/>
              <a:t>Click to edit Master subtitle style</a:t>
            </a:r>
          </a:p>
        </p:txBody>
      </p:sp>
      <p:sp>
        <p:nvSpPr>
          <p:cNvPr id="5" name="Text Placeholder 4"/>
          <p:cNvSpPr>
            <a:spLocks noGrp="1"/>
          </p:cNvSpPr>
          <p:nvPr>
            <p:ph type="body" sz="quarter" idx="10"/>
          </p:nvPr>
        </p:nvSpPr>
        <p:spPr>
          <a:xfrm>
            <a:off x="439794" y="7037652"/>
            <a:ext cx="4904525" cy="329124"/>
          </a:xfrm>
          <a:prstGeom prst="rect">
            <a:avLst/>
          </a:prstGeom>
        </p:spPr>
        <p:txBody>
          <a:bodyPr/>
          <a:lstStyle>
            <a:lvl1pPr>
              <a:spcAft>
                <a:spcPts val="0"/>
              </a:spcAft>
              <a:defRPr sz="110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1045578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 xmlns:p15="http://schemas.microsoft.com/office/powerpoint/2012/main">
        <p15:guide id="1" orient="horz" pos="45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924647" y="1508600"/>
            <a:ext cx="4453128" cy="4453128"/>
          </a:xfrm>
          <a:prstGeom prst="ellipse">
            <a:avLst/>
          </a:prstGeom>
          <a:ln w="25400">
            <a:solidFill>
              <a:schemeClr val="accent1"/>
            </a:solidFill>
          </a:ln>
        </p:spPr>
        <p:txBody>
          <a:bodyPr lIns="108000" tIns="108000" rIns="108000" bIns="108000" anchor="ctr" anchorCtr="0">
            <a:normAutofit/>
          </a:bodyPr>
          <a:lstStyle>
            <a:lvl1pPr algn="ctr">
              <a:lnSpc>
                <a:spcPts val="4632"/>
              </a:lnSpc>
              <a:defRPr sz="397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41844" y="6466942"/>
            <a:ext cx="4902475" cy="557614"/>
          </a:xfrm>
          <a:prstGeom prst="rect">
            <a:avLst/>
          </a:prstGeom>
        </p:spPr>
        <p:txBody>
          <a:bodyPr lIns="0" tIns="0" rIns="0" bIns="0" anchor="b" anchorCtr="0">
            <a:noAutofit/>
          </a:bodyPr>
          <a:lstStyle>
            <a:lvl1pPr marL="0" indent="0" algn="l">
              <a:lnSpc>
                <a:spcPct val="100000"/>
              </a:lnSpc>
              <a:spcAft>
                <a:spcPts val="0"/>
              </a:spcAft>
              <a:buNone/>
              <a:defRPr sz="1764">
                <a:solidFill>
                  <a:schemeClr val="bg1"/>
                </a:solidFill>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39794" y="7037652"/>
            <a:ext cx="4904525" cy="329124"/>
          </a:xfrm>
          <a:prstGeom prst="rect">
            <a:avLst/>
          </a:prstGeom>
        </p:spPr>
        <p:txBody>
          <a:bodyPr/>
          <a:lstStyle>
            <a:lvl1pPr>
              <a:spcAft>
                <a:spcPts val="0"/>
              </a:spcAft>
              <a:defRPr sz="110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6650087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 xmlns:p15="http://schemas.microsoft.com/office/powerpoint/2012/main">
        <p15:guide id="1" orient="horz" pos="450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924647" y="1508600"/>
            <a:ext cx="4453128" cy="4453128"/>
          </a:xfrm>
          <a:prstGeom prst="ellipse">
            <a:avLst/>
          </a:prstGeom>
          <a:ln w="25400">
            <a:solidFill>
              <a:schemeClr val="accent1"/>
            </a:solidFill>
          </a:ln>
        </p:spPr>
        <p:txBody>
          <a:bodyPr lIns="108000" tIns="108000" rIns="108000" bIns="108000" anchor="ctr" anchorCtr="0">
            <a:normAutofit/>
          </a:bodyPr>
          <a:lstStyle>
            <a:lvl1pPr algn="ctr">
              <a:lnSpc>
                <a:spcPts val="4632"/>
              </a:lnSpc>
              <a:defRPr sz="397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39794" y="6466942"/>
            <a:ext cx="4904524" cy="557614"/>
          </a:xfrm>
          <a:prstGeom prst="rect">
            <a:avLst/>
          </a:prstGeom>
        </p:spPr>
        <p:txBody>
          <a:bodyPr lIns="0" tIns="0" rIns="0" bIns="0" anchor="b" anchorCtr="0">
            <a:noAutofit/>
          </a:bodyPr>
          <a:lstStyle>
            <a:lvl1pPr marL="0" indent="0" algn="l">
              <a:lnSpc>
                <a:spcPct val="100000"/>
              </a:lnSpc>
              <a:spcAft>
                <a:spcPts val="0"/>
              </a:spcAft>
              <a:buNone/>
              <a:defRPr sz="1764">
                <a:solidFill>
                  <a:schemeClr val="tx1"/>
                </a:solidFill>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39794" y="7037652"/>
            <a:ext cx="4904525" cy="329124"/>
          </a:xfrm>
          <a:prstGeom prst="rect">
            <a:avLst/>
          </a:prstGeom>
        </p:spPr>
        <p:txBody>
          <a:bodyPr/>
          <a:lstStyle>
            <a:lvl1pPr>
              <a:spcAft>
                <a:spcPts val="0"/>
              </a:spcAft>
              <a:defRPr sz="1103">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3258162802"/>
      </p:ext>
    </p:extLst>
  </p:cSld>
  <p:clrMapOvr>
    <a:masterClrMapping/>
  </p:clrMapOvr>
  <p:transition>
    <p:fade/>
  </p:transition>
  <p:extLst>
    <p:ext uri="{DCECCB84-F9BA-43D5-87BE-67443E8EF086}">
      <p15:sldGuideLst xmlns="" xmlns:p15="http://schemas.microsoft.com/office/powerpoint/2012/main">
        <p15:guide id="1" orient="horz" pos="450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4" y="3781425"/>
            <a:ext cx="9241218" cy="1727537"/>
          </a:xfrm>
        </p:spPr>
        <p:txBody>
          <a:bodyPr lIns="0" tIns="0" rIns="0" bIns="0">
            <a:noAutofit/>
          </a:bodyPr>
          <a:lstStyle>
            <a:lvl1pPr marL="0" indent="0">
              <a:lnSpc>
                <a:spcPct val="95000"/>
              </a:lnSpc>
              <a:spcAft>
                <a:spcPts val="0"/>
              </a:spcAft>
              <a:buNone/>
              <a:defRPr sz="3900">
                <a:solidFill>
                  <a:schemeClr val="bg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
        <p:nvSpPr>
          <p:cNvPr id="5" name="TextBox 4"/>
          <p:cNvSpPr txBox="1"/>
          <p:nvPr userDrawn="1"/>
        </p:nvSpPr>
        <p:spPr>
          <a:xfrm>
            <a:off x="5554010" y="7142692"/>
            <a:ext cx="4292779" cy="110351"/>
          </a:xfrm>
          <a:prstGeom prst="rect">
            <a:avLst/>
          </a:prstGeom>
          <a:noFill/>
        </p:spPr>
        <p:txBody>
          <a:bodyPr wrap="square" lIns="0" tIns="0" rIns="0" bIns="0" rtlCol="0">
            <a:spAutoFit/>
          </a:bodyPr>
          <a:lstStyle/>
          <a:p>
            <a:pPr marL="0" indent="0" algn="r">
              <a:spcBef>
                <a:spcPts val="0"/>
              </a:spcBef>
              <a:buSzPct val="100000"/>
              <a:buFont typeface="Arial"/>
              <a:buNone/>
            </a:pPr>
            <a:r>
              <a:rPr lang="en-US" sz="700" noProof="0" dirty="0">
                <a:solidFill>
                  <a:schemeClr val="bg1"/>
                </a:solidFill>
              </a:rPr>
              <a:t>Proposal for Internal Audit to Absolute Barbeque Private Limited</a:t>
            </a:r>
          </a:p>
        </p:txBody>
      </p:sp>
      <p:sp>
        <p:nvSpPr>
          <p:cNvPr id="7" name="TextBox 6"/>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8" name="TextBox 7"/>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2104574128"/>
      </p:ext>
    </p:extLst>
  </p:cSld>
  <p:clrMapOvr>
    <a:masterClrMapping/>
  </p:clrMapOvr>
  <p:transition>
    <p:fade/>
  </p:transition>
  <p:extLst>
    <p:ext uri="{DCECCB84-F9BA-43D5-87BE-67443E8EF086}">
      <p15:sldGuideLst xmlns="" xmlns:p15="http://schemas.microsoft.com/office/powerpoint/2012/main">
        <p15:guide id="1" orient="horz" pos="238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3" y="3781425"/>
            <a:ext cx="9243907" cy="1727537"/>
          </a:xfrm>
        </p:spPr>
        <p:txBody>
          <a:bodyPr lIns="0" tIns="0" rIns="0" bIns="0">
            <a:noAutofit/>
          </a:bodyPr>
          <a:lstStyle>
            <a:lvl1pPr marL="0" indent="0">
              <a:lnSpc>
                <a:spcPct val="95000"/>
              </a:lnSpc>
              <a:spcAft>
                <a:spcPts val="0"/>
              </a:spcAft>
              <a:buNone/>
              <a:defRPr sz="3900">
                <a:solidFill>
                  <a:schemeClr val="bg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
        <p:nvSpPr>
          <p:cNvPr id="13" name="TextBox 12"/>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4" name="TextBox 13"/>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5" name="TextBox 14"/>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976482637"/>
      </p:ext>
    </p:extLst>
  </p:cSld>
  <p:clrMapOvr>
    <a:masterClrMapping/>
  </p:clrMapOvr>
  <p:transition>
    <p:fade/>
  </p:transition>
  <p:extLst>
    <p:ext uri="{DCECCB84-F9BA-43D5-87BE-67443E8EF086}">
      <p15:sldGuideLst xmlns="" xmlns:p15="http://schemas.microsoft.com/office/powerpoint/2012/main">
        <p15:guide id="1" orient="horz" pos="238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4" y="3781425"/>
            <a:ext cx="9241218" cy="1727537"/>
          </a:xfrm>
        </p:spPr>
        <p:txBody>
          <a:bodyPr lIns="0" tIns="0" rIns="0" bIns="0">
            <a:noAutofit/>
          </a:bodyPr>
          <a:lstStyle>
            <a:lvl1pPr marL="0" indent="0">
              <a:lnSpc>
                <a:spcPct val="95000"/>
              </a:lnSpc>
              <a:spcAft>
                <a:spcPts val="0"/>
              </a:spcAft>
              <a:buNone/>
              <a:defRPr sz="3900">
                <a:solidFill>
                  <a:schemeClr val="bg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
        <p:nvSpPr>
          <p:cNvPr id="10" name="TextBox 9"/>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654021458"/>
      </p:ext>
    </p:extLst>
  </p:cSld>
  <p:clrMapOvr>
    <a:masterClrMapping/>
  </p:clrMapOvr>
  <p:transition>
    <p:fade/>
  </p:transition>
  <p:extLst>
    <p:ext uri="{DCECCB84-F9BA-43D5-87BE-67443E8EF086}">
      <p15:sldGuideLst xmlns="" xmlns:p15="http://schemas.microsoft.com/office/powerpoint/2012/main">
        <p15:guide id="1" orient="horz" pos="238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4" y="3781425"/>
            <a:ext cx="9241218" cy="1727537"/>
          </a:xfrm>
        </p:spPr>
        <p:txBody>
          <a:bodyPr lIns="0" tIns="0" rIns="0" bIns="0">
            <a:noAutofit/>
          </a:bodyPr>
          <a:lstStyle>
            <a:lvl1pPr marL="0" indent="0">
              <a:lnSpc>
                <a:spcPct val="95000"/>
              </a:lnSpc>
              <a:spcAft>
                <a:spcPts val="0"/>
              </a:spcAft>
              <a:buNone/>
              <a:defRPr sz="3900">
                <a:solidFill>
                  <a:schemeClr val="bg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
        <p:nvSpPr>
          <p:cNvPr id="10" name="TextBox 9"/>
          <p:cNvSpPr txBox="1"/>
          <p:nvPr userDrawn="1"/>
        </p:nvSpPr>
        <p:spPr>
          <a:xfrm>
            <a:off x="5554010" y="7142692"/>
            <a:ext cx="4292779" cy="11035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The Institute of Chartered Accountants of India</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272371442"/>
      </p:ext>
    </p:extLst>
  </p:cSld>
  <p:clrMapOvr>
    <a:masterClrMapping/>
  </p:clrMapOvr>
  <p:transition>
    <p:fade/>
  </p:transition>
  <p:extLst>
    <p:ext uri="{DCECCB84-F9BA-43D5-87BE-67443E8EF086}">
      <p15:sldGuideLst xmlns="" xmlns:p15="http://schemas.microsoft.com/office/powerpoint/2012/main">
        <p15:guide id="1" orient="horz" pos="2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913723"/>
            <a:ext cx="9075306" cy="3018103"/>
          </a:xfrm>
        </p:spPr>
        <p:txBody>
          <a:bodyPr anchor="b">
            <a:normAutofit/>
          </a:bodyPr>
          <a:lstStyle>
            <a:lvl1pPr>
              <a:defRPr sz="4411"/>
            </a:lvl1pPr>
          </a:lstStyle>
          <a:p>
            <a:r>
              <a:rPr lang="en-US"/>
              <a:t>Click to edit Master title style</a:t>
            </a:r>
            <a:endParaRPr lang="en-US" dirty="0"/>
          </a:p>
        </p:txBody>
      </p:sp>
      <p:sp>
        <p:nvSpPr>
          <p:cNvPr id="3" name="Text Placeholder 2"/>
          <p:cNvSpPr>
            <a:spLocks noGrp="1"/>
          </p:cNvSpPr>
          <p:nvPr>
            <p:ph type="body" idx="1"/>
          </p:nvPr>
        </p:nvSpPr>
        <p:spPr>
          <a:xfrm>
            <a:off x="801100" y="4033364"/>
            <a:ext cx="9075306" cy="1508802"/>
          </a:xfrm>
        </p:spPr>
        <p:txBody>
          <a:bodyPr>
            <a:normAutofit/>
          </a:bodyPr>
          <a:lstStyle>
            <a:lvl1pPr marL="0" indent="0" algn="ctr">
              <a:buNone/>
              <a:defRPr sz="2206">
                <a:solidFill>
                  <a:schemeClr val="bg1">
                    <a:lumMod val="50000"/>
                  </a:schemeClr>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593E6A-1513-704B-97CC-F4C4F498BBB8}" type="datetime1">
              <a:rPr lang="en-IN" smtClean="0"/>
              <a:pPr/>
              <a:t>20-02-2024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5718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4" y="3781425"/>
            <a:ext cx="9241218" cy="1727537"/>
          </a:xfrm>
        </p:spPr>
        <p:txBody>
          <a:bodyPr lIns="0" tIns="0" rIns="0" bIns="0">
            <a:noAutofit/>
          </a:bodyPr>
          <a:lstStyle>
            <a:lvl1pPr marL="0" indent="0">
              <a:lnSpc>
                <a:spcPct val="95000"/>
              </a:lnSpc>
              <a:spcAft>
                <a:spcPts val="0"/>
              </a:spcAft>
              <a:buNone/>
              <a:defRPr sz="3900">
                <a:solidFill>
                  <a:schemeClr val="bg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
        <p:nvSpPr>
          <p:cNvPr id="10" name="TextBox 9"/>
          <p:cNvSpPr txBox="1"/>
          <p:nvPr userDrawn="1"/>
        </p:nvSpPr>
        <p:spPr>
          <a:xfrm>
            <a:off x="5554010" y="7142692"/>
            <a:ext cx="4292779" cy="107722"/>
          </a:xfrm>
          <a:prstGeom prst="rect">
            <a:avLst/>
          </a:prstGeom>
          <a:noFill/>
        </p:spPr>
        <p:txBody>
          <a:bodyPr wrap="square" lIns="0" tIns="0" rIns="0" bIns="0" rtlCol="0">
            <a:spAutoFit/>
          </a:bodyPr>
          <a:lstStyle/>
          <a:p>
            <a:pPr marL="0" indent="0" algn="r">
              <a:spcBef>
                <a:spcPts val="0"/>
              </a:spcBef>
              <a:buSzPct val="100000"/>
              <a:buFont typeface="Arial"/>
              <a:buNone/>
            </a:pPr>
            <a:r>
              <a:rPr lang="en-US" sz="700" noProof="0" dirty="0">
                <a:solidFill>
                  <a:schemeClr val="bg1"/>
                </a:solidFill>
              </a:rPr>
              <a:t>Proposal to Jal </a:t>
            </a:r>
            <a:r>
              <a:rPr lang="en-US" sz="700" noProof="0" dirty="0" err="1">
                <a:solidFill>
                  <a:schemeClr val="bg1"/>
                </a:solidFill>
              </a:rPr>
              <a:t>Seva</a:t>
            </a:r>
            <a:r>
              <a:rPr lang="en-US" sz="700" noProof="0" dirty="0">
                <a:solidFill>
                  <a:schemeClr val="bg1"/>
                </a:solidFill>
              </a:rPr>
              <a:t> Charitable Foundation (</a:t>
            </a:r>
            <a:r>
              <a:rPr lang="en-US" sz="700" noProof="0" dirty="0" err="1">
                <a:solidFill>
                  <a:schemeClr val="bg1"/>
                </a:solidFill>
              </a:rPr>
              <a:t>WaterAid</a:t>
            </a:r>
            <a:r>
              <a:rPr lang="en-US" sz="700" noProof="0" dirty="0">
                <a:solidFill>
                  <a:schemeClr val="bg1"/>
                </a:solidFill>
              </a:rPr>
              <a:t> India)</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00"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936978992"/>
      </p:ext>
    </p:extLst>
  </p:cSld>
  <p:clrMapOvr>
    <a:masterClrMapping/>
  </p:clrMapOvr>
  <p:transition>
    <p:fade/>
  </p:transition>
  <p:extLst>
    <p:ext uri="{DCECCB84-F9BA-43D5-87BE-67443E8EF086}">
      <p15:sldGuideLst xmlns=""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9794" y="1880974"/>
            <a:ext cx="9241218" cy="1756067"/>
          </a:xfrm>
        </p:spPr>
        <p:txBody>
          <a:bodyPr anchor="b"/>
          <a:lstStyle>
            <a:lvl1pPr>
              <a:lnSpc>
                <a:spcPct val="95000"/>
              </a:lnSpc>
              <a:defRPr sz="390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39794" y="3781425"/>
            <a:ext cx="9241218" cy="1727537"/>
          </a:xfrm>
        </p:spPr>
        <p:txBody>
          <a:bodyPr lIns="0" tIns="0" rIns="0" bIns="0">
            <a:noAutofit/>
          </a:bodyPr>
          <a:lstStyle>
            <a:lvl1pPr marL="0" indent="0">
              <a:lnSpc>
                <a:spcPct val="95000"/>
              </a:lnSpc>
              <a:spcAft>
                <a:spcPts val="0"/>
              </a:spcAft>
              <a:buNone/>
              <a:defRPr sz="3900">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79515099"/>
      </p:ext>
    </p:extLst>
  </p:cSld>
  <p:clrMapOvr>
    <a:masterClrMapping/>
  </p:clrMapOvr>
  <p:transition>
    <p:fade/>
  </p:transition>
  <p:extLst>
    <p:ext uri="{DCECCB84-F9BA-43D5-87BE-67443E8EF086}">
      <p15:sldGuideLst xmlns="" xmlns:p15="http://schemas.microsoft.com/office/powerpoint/2012/main">
        <p15:guide id="1" orient="horz" pos="238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4" y="1796176"/>
            <a:ext cx="8023816" cy="5241475"/>
          </a:xfrm>
          <a:prstGeom prst="rect">
            <a:avLst/>
          </a:prstGeom>
        </p:spPr>
        <p:txBody>
          <a:bodyPr>
            <a:noAutofit/>
          </a:bodyPr>
          <a:lstStyle>
            <a:lvl1pPr>
              <a:spcBef>
                <a:spcPts val="3970"/>
              </a:spcBef>
              <a:defRPr sz="3000">
                <a:solidFill>
                  <a:schemeClr val="bg1"/>
                </a:solidFill>
              </a:defRPr>
            </a:lvl1pPr>
            <a:lvl2pPr marL="504200" indent="-504200">
              <a:defRPr sz="3308">
                <a:solidFill>
                  <a:schemeClr val="bg2"/>
                </a:solidFill>
              </a:defRPr>
            </a:lvl2pPr>
            <a:lvl3pPr>
              <a:defRPr sz="3308">
                <a:solidFill>
                  <a:schemeClr val="bg2"/>
                </a:solidFill>
              </a:defRPr>
            </a:lvl3pPr>
            <a:lvl4pPr>
              <a:defRPr sz="3308">
                <a:solidFill>
                  <a:schemeClr val="bg2"/>
                </a:solidFill>
              </a:defRPr>
            </a:lvl4pPr>
            <a:lvl5pPr>
              <a:defRPr sz="3308">
                <a:solidFill>
                  <a:schemeClr val="bg2"/>
                </a:solidFill>
              </a:defRPr>
            </a:lvl5pPr>
          </a:lstStyle>
          <a:p>
            <a:pPr lvl="0"/>
            <a:r>
              <a:rPr lang="en-US" noProof="0" dirty="0"/>
              <a:t>Click to edit Master text styles</a:t>
            </a:r>
          </a:p>
        </p:txBody>
      </p:sp>
      <p:sp>
        <p:nvSpPr>
          <p:cNvPr id="10" name="TextBox 9"/>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88688157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1794440"/>
            <a:ext cx="8133385" cy="5248763"/>
          </a:xfrm>
          <a:prstGeom prst="rect">
            <a:avLst/>
          </a:prstGeom>
        </p:spPr>
        <p:txBody>
          <a:bodyPr>
            <a:noAutofit/>
          </a:bodyPr>
          <a:lstStyle>
            <a:lvl1pPr>
              <a:spcBef>
                <a:spcPts val="3970"/>
              </a:spcBef>
              <a:defRPr sz="3000">
                <a:solidFill>
                  <a:schemeClr val="bg1"/>
                </a:solidFill>
              </a:defRPr>
            </a:lvl1pPr>
            <a:lvl2pPr marL="504200" indent="-504200">
              <a:defRPr sz="3308">
                <a:solidFill>
                  <a:schemeClr val="bg2"/>
                </a:solidFill>
              </a:defRPr>
            </a:lvl2pPr>
            <a:lvl3pPr>
              <a:defRPr sz="3308">
                <a:solidFill>
                  <a:schemeClr val="bg2"/>
                </a:solidFill>
              </a:defRPr>
            </a:lvl3pPr>
            <a:lvl4pPr>
              <a:defRPr sz="3308">
                <a:solidFill>
                  <a:schemeClr val="bg2"/>
                </a:solidFill>
              </a:defRPr>
            </a:lvl4pPr>
            <a:lvl5pPr>
              <a:defRPr sz="3308">
                <a:solidFill>
                  <a:schemeClr val="bg2"/>
                </a:solidFill>
              </a:defRPr>
            </a:lvl5pPr>
          </a:lstStyle>
          <a:p>
            <a:pPr lvl="0"/>
            <a:r>
              <a:rPr lang="en-US" noProof="0" dirty="0"/>
              <a:t>Click to edit Master text styles</a:t>
            </a:r>
          </a:p>
        </p:txBody>
      </p:sp>
      <p:sp>
        <p:nvSpPr>
          <p:cNvPr id="10" name="TextBox 9"/>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83856764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1796176"/>
            <a:ext cx="8133385" cy="5241475"/>
          </a:xfrm>
          <a:prstGeom prst="rect">
            <a:avLst/>
          </a:prstGeom>
        </p:spPr>
        <p:txBody>
          <a:bodyPr>
            <a:noAutofit/>
          </a:bodyPr>
          <a:lstStyle>
            <a:lvl1pPr>
              <a:spcBef>
                <a:spcPts val="3970"/>
              </a:spcBef>
              <a:defRPr sz="3000">
                <a:solidFill>
                  <a:schemeClr val="bg1"/>
                </a:solidFill>
              </a:defRPr>
            </a:lvl1pPr>
            <a:lvl2pPr marL="504200" indent="-504200">
              <a:defRPr sz="3308">
                <a:solidFill>
                  <a:schemeClr val="bg2"/>
                </a:solidFill>
              </a:defRPr>
            </a:lvl2pPr>
            <a:lvl3pPr>
              <a:defRPr sz="3308">
                <a:solidFill>
                  <a:schemeClr val="bg2"/>
                </a:solidFill>
              </a:defRPr>
            </a:lvl3pPr>
            <a:lvl4pPr>
              <a:defRPr sz="3308">
                <a:solidFill>
                  <a:schemeClr val="bg2"/>
                </a:solidFill>
              </a:defRPr>
            </a:lvl4pPr>
            <a:lvl5pPr>
              <a:defRPr sz="3308">
                <a:solidFill>
                  <a:schemeClr val="bg2"/>
                </a:solidFill>
              </a:defRPr>
            </a:lvl5pPr>
          </a:lstStyle>
          <a:p>
            <a:pPr lvl="0"/>
            <a:r>
              <a:rPr lang="en-US" noProof="0" dirty="0"/>
              <a:t>Click to edit Master text styles</a:t>
            </a:r>
          </a:p>
        </p:txBody>
      </p:sp>
      <p:sp>
        <p:nvSpPr>
          <p:cNvPr id="10" name="TextBox 9"/>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1267375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1796176"/>
            <a:ext cx="8133385" cy="5241475"/>
          </a:xfrm>
          <a:prstGeom prst="rect">
            <a:avLst/>
          </a:prstGeom>
        </p:spPr>
        <p:txBody>
          <a:bodyPr>
            <a:noAutofit/>
          </a:bodyPr>
          <a:lstStyle>
            <a:lvl1pPr>
              <a:spcBef>
                <a:spcPts val="3970"/>
              </a:spcBef>
              <a:defRPr sz="3000">
                <a:solidFill>
                  <a:schemeClr val="bg1"/>
                </a:solidFill>
              </a:defRPr>
            </a:lvl1pPr>
            <a:lvl2pPr marL="504200" indent="-504200">
              <a:defRPr sz="3308">
                <a:solidFill>
                  <a:schemeClr val="bg2"/>
                </a:solidFill>
              </a:defRPr>
            </a:lvl2pPr>
            <a:lvl3pPr>
              <a:defRPr sz="3308">
                <a:solidFill>
                  <a:schemeClr val="bg2"/>
                </a:solidFill>
              </a:defRPr>
            </a:lvl3pPr>
            <a:lvl4pPr>
              <a:defRPr sz="3308">
                <a:solidFill>
                  <a:schemeClr val="bg2"/>
                </a:solidFill>
              </a:defRPr>
            </a:lvl4pPr>
            <a:lvl5pPr>
              <a:defRPr sz="3308">
                <a:solidFill>
                  <a:schemeClr val="bg2"/>
                </a:solidFill>
              </a:defRPr>
            </a:lvl5pPr>
          </a:lstStyle>
          <a:p>
            <a:pPr lvl="0"/>
            <a:r>
              <a:rPr lang="en-US" noProof="0" dirty="0"/>
              <a:t>Click to edit Master text styles</a:t>
            </a:r>
          </a:p>
        </p:txBody>
      </p:sp>
      <p:sp>
        <p:nvSpPr>
          <p:cNvPr id="10" name="TextBox 9"/>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1" name="TextBox 10"/>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2" name="TextBox 11"/>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252248670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1796176"/>
            <a:ext cx="8133385" cy="5241475"/>
          </a:xfrm>
          <a:prstGeom prst="rect">
            <a:avLst/>
          </a:prstGeom>
        </p:spPr>
        <p:txBody>
          <a:bodyPr>
            <a:noAutofit/>
          </a:bodyPr>
          <a:lstStyle>
            <a:lvl1pPr>
              <a:spcBef>
                <a:spcPts val="3970"/>
              </a:spcBef>
              <a:defRPr sz="3000">
                <a:solidFill>
                  <a:schemeClr val="tx1"/>
                </a:solidFill>
              </a:defRPr>
            </a:lvl1pPr>
            <a:lvl2pPr marL="504200" indent="-504200">
              <a:defRPr sz="3308">
                <a:solidFill>
                  <a:schemeClr val="bg2"/>
                </a:solidFill>
              </a:defRPr>
            </a:lvl2pPr>
            <a:lvl3pPr>
              <a:defRPr sz="3308">
                <a:solidFill>
                  <a:schemeClr val="bg2"/>
                </a:solidFill>
              </a:defRPr>
            </a:lvl3pPr>
            <a:lvl4pPr>
              <a:defRPr sz="3308">
                <a:solidFill>
                  <a:schemeClr val="bg2"/>
                </a:solidFill>
              </a:defRPr>
            </a:lvl4pPr>
            <a:lvl5pPr>
              <a:defRPr sz="3308">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794" y="350133"/>
            <a:ext cx="9809052" cy="770290"/>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5" name="Picture Placeholder 9"/>
          <p:cNvSpPr>
            <a:spLocks noGrp="1"/>
          </p:cNvSpPr>
          <p:nvPr>
            <p:ph type="pic" sz="quarter" idx="15"/>
          </p:nvPr>
        </p:nvSpPr>
        <p:spPr>
          <a:xfrm>
            <a:off x="4778283" y="1876708"/>
            <a:ext cx="5470563" cy="5160945"/>
          </a:xfrm>
        </p:spPr>
        <p:txBody>
          <a:bodyPr/>
          <a:lstStyle/>
          <a:p>
            <a:r>
              <a:rPr lang="en-US" noProof="0" dirty="0"/>
              <a:t>Click icon to add picture</a:t>
            </a:r>
          </a:p>
        </p:txBody>
      </p:sp>
      <p:sp>
        <p:nvSpPr>
          <p:cNvPr id="6" name="Content Placeholder 3"/>
          <p:cNvSpPr>
            <a:spLocks noGrp="1"/>
          </p:cNvSpPr>
          <p:nvPr>
            <p:ph sz="quarter" idx="10"/>
          </p:nvPr>
        </p:nvSpPr>
        <p:spPr>
          <a:xfrm>
            <a:off x="439794" y="1836443"/>
            <a:ext cx="3906919" cy="5201211"/>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639790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3"/>
            <a:ext cx="9809052" cy="77029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439794" y="1836443"/>
            <a:ext cx="9788639" cy="52012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8109111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39793" y="350131"/>
            <a:ext cx="9785951" cy="368439"/>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439794" y="1836443"/>
            <a:ext cx="9788639" cy="5198396"/>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7264712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4" name="Title 1"/>
          <p:cNvSpPr>
            <a:spLocks noGrp="1"/>
          </p:cNvSpPr>
          <p:nvPr>
            <p:ph type="title"/>
          </p:nvPr>
        </p:nvSpPr>
        <p:spPr>
          <a:xfrm>
            <a:off x="801101" y="682088"/>
            <a:ext cx="9086439" cy="1760229"/>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801098" y="2610378"/>
            <a:ext cx="4476417"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411123" y="2610378"/>
            <a:ext cx="4475867"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7584243"/>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439795" y="2262900"/>
            <a:ext cx="9809051" cy="4487217"/>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39795" y="1836444"/>
            <a:ext cx="9809051" cy="432412"/>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39794" y="6750118"/>
            <a:ext cx="9809052" cy="287535"/>
          </a:xfrm>
        </p:spPr>
        <p:txBody>
          <a:bodyPr>
            <a:noAutofit/>
          </a:bodyPr>
          <a:lstStyle>
            <a:lvl1pPr>
              <a:spcAft>
                <a:spcPts val="0"/>
              </a:spcAft>
              <a:defRPr sz="1000"/>
            </a:lvl1pPr>
          </a:lstStyle>
          <a:p>
            <a:pPr lvl="0"/>
            <a:r>
              <a:rPr lang="en-US" noProof="0"/>
              <a:t>Click to edit Master text styles</a:t>
            </a:r>
          </a:p>
        </p:txBody>
      </p:sp>
    </p:spTree>
    <p:extLst>
      <p:ext uri="{BB962C8B-B14F-4D97-AF65-F5344CB8AC3E}">
        <p14:creationId xmlns:p14="http://schemas.microsoft.com/office/powerpoint/2010/main" val="182970294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9794"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6"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7" name="Chart Placeholder 3"/>
          <p:cNvSpPr>
            <a:spLocks noGrp="1"/>
          </p:cNvSpPr>
          <p:nvPr>
            <p:ph type="chart" sz="quarter" idx="15"/>
          </p:nvPr>
        </p:nvSpPr>
        <p:spPr>
          <a:xfrm>
            <a:off x="441853" y="2262899"/>
            <a:ext cx="3111864" cy="4487218"/>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39793" y="1836444"/>
            <a:ext cx="3123087" cy="4324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3772570" y="2262899"/>
            <a:ext cx="3122443" cy="4487218"/>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3772571" y="1836444"/>
            <a:ext cx="3122442" cy="4324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7124353" y="2262899"/>
            <a:ext cx="3124492" cy="4487218"/>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7124353" y="1829668"/>
            <a:ext cx="3124493" cy="439188"/>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439792" y="6750118"/>
            <a:ext cx="9788642" cy="287535"/>
          </a:xfrm>
        </p:spPr>
        <p:txBody>
          <a:bodyPr>
            <a:noAutofit/>
          </a:bodyPr>
          <a:lstStyle>
            <a:lvl1pPr>
              <a:spcAft>
                <a:spcPts val="0"/>
              </a:spcAft>
              <a:defRPr sz="1000"/>
            </a:lvl1pPr>
          </a:lstStyle>
          <a:p>
            <a:pPr lvl="0"/>
            <a:r>
              <a:rPr lang="en-US" noProof="0"/>
              <a:t>Click to edit Master text styles</a:t>
            </a:r>
          </a:p>
        </p:txBody>
      </p:sp>
    </p:spTree>
    <p:extLst>
      <p:ext uri="{BB962C8B-B14F-4D97-AF65-F5344CB8AC3E}">
        <p14:creationId xmlns:p14="http://schemas.microsoft.com/office/powerpoint/2010/main" val="22150816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39793" y="350131"/>
            <a:ext cx="9821299"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9" name="Text Placeholder 8"/>
          <p:cNvSpPr>
            <a:spLocks noGrp="1"/>
          </p:cNvSpPr>
          <p:nvPr>
            <p:ph type="body" sz="quarter" idx="13" hasCustomPrompt="1"/>
          </p:nvPr>
        </p:nvSpPr>
        <p:spPr>
          <a:xfrm>
            <a:off x="439793" y="718571"/>
            <a:ext cx="9821299"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Content Placeholder 3"/>
          <p:cNvSpPr>
            <a:spLocks noGrp="1"/>
          </p:cNvSpPr>
          <p:nvPr>
            <p:ph sz="quarter" idx="10"/>
          </p:nvPr>
        </p:nvSpPr>
        <p:spPr>
          <a:xfrm>
            <a:off x="439794" y="1836443"/>
            <a:ext cx="4651362" cy="5201208"/>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5594649" y="1836443"/>
            <a:ext cx="4666444" cy="5201208"/>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8428912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hasCustomPrompt="1"/>
          </p:nvPr>
        </p:nvSpPr>
        <p:spPr>
          <a:xfrm>
            <a:off x="439793" y="350132"/>
            <a:ext cx="9809052" cy="368438"/>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1" name="Content Placeholder 3"/>
          <p:cNvSpPr>
            <a:spLocks noGrp="1"/>
          </p:cNvSpPr>
          <p:nvPr>
            <p:ph sz="quarter" idx="10"/>
          </p:nvPr>
        </p:nvSpPr>
        <p:spPr>
          <a:xfrm>
            <a:off x="439793" y="1836443"/>
            <a:ext cx="4651364" cy="5201208"/>
          </a:xfrm>
          <a:prstGeom prst="rect">
            <a:avLst/>
          </a:prstGeom>
        </p:spPr>
        <p:txBody>
          <a:bodyPr>
            <a:noAutofit/>
          </a:bodyPr>
          <a:lstStyle>
            <a:lvl1pPr>
              <a:tabLst>
                <a:tab pos="5546202" algn="r"/>
              </a:tabLst>
              <a:defRPr sz="1764"/>
            </a:lvl1pPr>
            <a:lvl2pPr>
              <a:tabLst>
                <a:tab pos="5546202" algn="r"/>
              </a:tabLst>
              <a:defRPr sz="1764"/>
            </a:lvl2pPr>
            <a:lvl3pPr>
              <a:tabLst>
                <a:tab pos="5546202" algn="r"/>
              </a:tabLst>
              <a:defRPr sz="1764"/>
            </a:lvl3pPr>
            <a:lvl4pPr>
              <a:tabLst>
                <a:tab pos="5546202" algn="r"/>
              </a:tabLst>
              <a:defRPr sz="1764"/>
            </a:lvl4pPr>
            <a:lvl5pPr>
              <a:tabLst>
                <a:tab pos="5546202" algn="r"/>
              </a:tabLst>
              <a:defRPr baseline="0"/>
            </a:lvl5pPr>
            <a:lvl6pPr>
              <a:defRPr sz="1764"/>
            </a:lvl6pPr>
            <a:lvl7pPr>
              <a:defRPr sz="1764"/>
            </a:lvl7pPr>
            <a:lvl8pPr>
              <a:defRPr sz="1764"/>
            </a:lvl8pPr>
            <a:lvl9pPr>
              <a:defRPr sz="176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5596806" y="1836443"/>
            <a:ext cx="4652039" cy="5201208"/>
          </a:xfrm>
          <a:prstGeom prst="rect">
            <a:avLst/>
          </a:prstGeom>
        </p:spPr>
        <p:txBody>
          <a:bodyPr>
            <a:noAutofit/>
          </a:bodyPr>
          <a:lstStyle>
            <a:lvl1pPr>
              <a:tabLst>
                <a:tab pos="5546202" algn="r"/>
              </a:tabLst>
              <a:defRPr sz="1764"/>
            </a:lvl1pPr>
            <a:lvl2pPr>
              <a:tabLst>
                <a:tab pos="5546202" algn="r"/>
              </a:tabLst>
              <a:defRPr sz="1764"/>
            </a:lvl2pPr>
            <a:lvl3pPr>
              <a:tabLst>
                <a:tab pos="5546202" algn="r"/>
              </a:tabLst>
              <a:defRPr sz="1764"/>
            </a:lvl3pPr>
            <a:lvl4pPr>
              <a:tabLst>
                <a:tab pos="5546202" algn="r"/>
              </a:tabLst>
              <a:defRPr sz="1764"/>
            </a:lvl4pPr>
            <a:lvl5pPr>
              <a:tabLst>
                <a:tab pos="5546202" algn="r"/>
              </a:tabLst>
              <a:defRPr baseline="0"/>
            </a:lvl5pPr>
            <a:lvl6pPr>
              <a:defRPr sz="1764"/>
            </a:lvl6pPr>
            <a:lvl7pPr>
              <a:defRPr sz="1764"/>
            </a:lvl7pPr>
            <a:lvl8pPr>
              <a:defRPr sz="1764"/>
            </a:lvl8pPr>
            <a:lvl9pPr>
              <a:defRPr sz="176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03103631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9794" y="1836443"/>
            <a:ext cx="4694835" cy="4913675"/>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5559304" y="2343417"/>
            <a:ext cx="4689542" cy="4406700"/>
          </a:xfrm>
        </p:spPr>
        <p:txBody>
          <a:bodyPr/>
          <a:lstStyle/>
          <a:p>
            <a:r>
              <a:rPr lang="en-US" noProof="0" dirty="0"/>
              <a:t>Click icon to add chart</a:t>
            </a:r>
          </a:p>
        </p:txBody>
      </p:sp>
      <p:sp>
        <p:nvSpPr>
          <p:cNvPr id="6" name="Text Placeholder 5"/>
          <p:cNvSpPr>
            <a:spLocks noGrp="1"/>
          </p:cNvSpPr>
          <p:nvPr>
            <p:ph type="body" sz="quarter" idx="22"/>
          </p:nvPr>
        </p:nvSpPr>
        <p:spPr>
          <a:xfrm>
            <a:off x="5559304" y="1836443"/>
            <a:ext cx="4689542" cy="463924"/>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439793" y="6750118"/>
            <a:ext cx="9809052" cy="287535"/>
          </a:xfrm>
        </p:spPr>
        <p:txBody>
          <a:bodyPr>
            <a:normAutofit/>
          </a:bodyPr>
          <a:lstStyle>
            <a:lvl1pPr>
              <a:spcAft>
                <a:spcPts val="0"/>
              </a:spcAft>
              <a:defRPr sz="1000"/>
            </a:lvl1pPr>
          </a:lstStyle>
          <a:p>
            <a:pPr lvl="0"/>
            <a:r>
              <a:rPr lang="en-US" noProof="0"/>
              <a:t>Click to edit Master text styles</a:t>
            </a:r>
          </a:p>
        </p:txBody>
      </p:sp>
    </p:spTree>
    <p:extLst>
      <p:ext uri="{BB962C8B-B14F-4D97-AF65-F5344CB8AC3E}">
        <p14:creationId xmlns:p14="http://schemas.microsoft.com/office/powerpoint/2010/main" val="217946623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59302" y="2343417"/>
            <a:ext cx="4689543" cy="4406700"/>
          </a:xfrm>
        </p:spPr>
        <p:txBody>
          <a:bodyPr/>
          <a:lstStyle/>
          <a:p>
            <a:r>
              <a:rPr lang="en-US" noProof="0" dirty="0"/>
              <a:t>Click icon to add chart</a:t>
            </a:r>
          </a:p>
        </p:txBody>
      </p:sp>
      <p:sp>
        <p:nvSpPr>
          <p:cNvPr id="6" name="Text Placeholder 5"/>
          <p:cNvSpPr>
            <a:spLocks noGrp="1"/>
          </p:cNvSpPr>
          <p:nvPr>
            <p:ph type="body" sz="quarter" idx="22"/>
          </p:nvPr>
        </p:nvSpPr>
        <p:spPr>
          <a:xfrm>
            <a:off x="5559303" y="1836443"/>
            <a:ext cx="4689543" cy="463924"/>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3"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5" name="Text Placeholder 7"/>
          <p:cNvSpPr>
            <a:spLocks noGrp="1"/>
          </p:cNvSpPr>
          <p:nvPr>
            <p:ph type="body" sz="quarter" idx="23"/>
          </p:nvPr>
        </p:nvSpPr>
        <p:spPr>
          <a:xfrm>
            <a:off x="439792" y="6750118"/>
            <a:ext cx="9788642" cy="287535"/>
          </a:xfrm>
        </p:spPr>
        <p:txBody>
          <a:bodyPr>
            <a:normAutofit/>
          </a:bodyPr>
          <a:lstStyle>
            <a:lvl1pPr>
              <a:spcAft>
                <a:spcPts val="0"/>
              </a:spcAft>
              <a:defRPr sz="1000"/>
            </a:lvl1pPr>
          </a:lstStyle>
          <a:p>
            <a:pPr lvl="0"/>
            <a:r>
              <a:rPr lang="en-US" noProof="0"/>
              <a:t>Click to edit Master text styles</a:t>
            </a:r>
          </a:p>
        </p:txBody>
      </p:sp>
      <p:sp>
        <p:nvSpPr>
          <p:cNvPr id="9" name="Chart Placeholder 2"/>
          <p:cNvSpPr>
            <a:spLocks noGrp="1"/>
          </p:cNvSpPr>
          <p:nvPr>
            <p:ph type="chart" sz="quarter" idx="24"/>
          </p:nvPr>
        </p:nvSpPr>
        <p:spPr>
          <a:xfrm>
            <a:off x="439794" y="2343417"/>
            <a:ext cx="4680718" cy="4406700"/>
          </a:xfrm>
        </p:spPr>
        <p:txBody>
          <a:bodyPr/>
          <a:lstStyle/>
          <a:p>
            <a:r>
              <a:rPr lang="en-US" noProof="0" dirty="0"/>
              <a:t>Click icon to add chart</a:t>
            </a:r>
          </a:p>
        </p:txBody>
      </p:sp>
      <p:sp>
        <p:nvSpPr>
          <p:cNvPr id="12" name="Text Placeholder 5"/>
          <p:cNvSpPr>
            <a:spLocks noGrp="1"/>
          </p:cNvSpPr>
          <p:nvPr>
            <p:ph type="body" sz="quarter" idx="25"/>
          </p:nvPr>
        </p:nvSpPr>
        <p:spPr>
          <a:xfrm>
            <a:off x="439792" y="1836443"/>
            <a:ext cx="4680719" cy="463924"/>
          </a:xfrm>
        </p:spPr>
        <p:txBody>
          <a:bodyPr/>
          <a:lstStyle/>
          <a:p>
            <a:pPr lvl="0"/>
            <a:r>
              <a:rPr lang="en-US" noProof="0"/>
              <a:t>Click to edit Master text styles</a:t>
            </a:r>
          </a:p>
        </p:txBody>
      </p:sp>
    </p:spTree>
    <p:extLst>
      <p:ext uri="{BB962C8B-B14F-4D97-AF65-F5344CB8AC3E}">
        <p14:creationId xmlns:p14="http://schemas.microsoft.com/office/powerpoint/2010/main" val="12002856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795" y="350131"/>
            <a:ext cx="9809051"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439793" y="1836443"/>
            <a:ext cx="3885377" cy="5201211"/>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4778282" y="1874958"/>
            <a:ext cx="5470563" cy="5162695"/>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189027477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794" y="350132"/>
            <a:ext cx="9809052" cy="368438"/>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6" name="Content Placeholder 3"/>
          <p:cNvSpPr>
            <a:spLocks noGrp="1"/>
          </p:cNvSpPr>
          <p:nvPr>
            <p:ph sz="quarter" idx="10"/>
          </p:nvPr>
        </p:nvSpPr>
        <p:spPr>
          <a:xfrm>
            <a:off x="6643474" y="1829155"/>
            <a:ext cx="3605371" cy="5208499"/>
          </a:xfrm>
          <a:prstGeom prst="rect">
            <a:avLst/>
          </a:prstGeom>
        </p:spPr>
        <p:txBody>
          <a:bodyPr>
            <a:noAutofit/>
          </a:bodyPr>
          <a:lstStyle>
            <a:lvl1pPr>
              <a:tabLst>
                <a:tab pos="5546202" algn="r"/>
              </a:tabLst>
              <a:defRPr sz="2647">
                <a:solidFill>
                  <a:schemeClr val="accent3"/>
                </a:solidFill>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439794" y="1836443"/>
            <a:ext cx="5704068" cy="5201209"/>
          </a:xfrm>
          <a:prstGeom prst="rect">
            <a:avLst/>
          </a:prstGeom>
        </p:spPr>
        <p:txBody>
          <a:bodyPr/>
          <a:lstStyle>
            <a:lvl1pPr>
              <a:tabLst>
                <a:tab pos="5546202" algn="r"/>
              </a:tabLst>
              <a:defRPr/>
            </a:lvl1pPr>
            <a:lvl2pPr>
              <a:tabLst>
                <a:tab pos="5546202" algn="r"/>
              </a:tabLst>
              <a:defRPr/>
            </a:lvl2pPr>
            <a:lvl3pPr>
              <a:tabLst>
                <a:tab pos="5546202" algn="r"/>
              </a:tabLst>
              <a:defRPr/>
            </a:lvl3pPr>
            <a:lvl4pPr>
              <a:tabLst>
                <a:tab pos="5546202" algn="r"/>
              </a:tabLst>
              <a:defRPr/>
            </a:lvl4pPr>
            <a:lvl5pPr>
              <a:tabLst>
                <a:tab pos="554620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39795" y="718571"/>
            <a:ext cx="98090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98019857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2"/>
            <a:ext cx="9809052" cy="368438"/>
          </a:xfrm>
        </p:spPr>
        <p:txBody>
          <a:bodyPr/>
          <a:lstStyle/>
          <a:p>
            <a:r>
              <a:rPr lang="en-US" noProof="0"/>
              <a:t>Click to edit Master title style</a:t>
            </a:r>
            <a:endParaRPr lang="en-US" noProof="0" dirty="0"/>
          </a:p>
        </p:txBody>
      </p:sp>
      <p:sp>
        <p:nvSpPr>
          <p:cNvPr id="4" name="Picture Placeholder 6"/>
          <p:cNvSpPr>
            <a:spLocks noGrp="1"/>
          </p:cNvSpPr>
          <p:nvPr>
            <p:ph type="pic" sz="quarter" idx="13"/>
          </p:nvPr>
        </p:nvSpPr>
        <p:spPr>
          <a:xfrm>
            <a:off x="439792" y="1874957"/>
            <a:ext cx="2377591" cy="13895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2916946" y="1874957"/>
            <a:ext cx="2377591" cy="13895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5394100" y="1874957"/>
            <a:ext cx="2377591" cy="13895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7871255" y="1874957"/>
            <a:ext cx="2377591" cy="13895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39793" y="3445298"/>
            <a:ext cx="2385015" cy="3592352"/>
          </a:xfrm>
        </p:spPr>
        <p:txBody>
          <a:bodyPr/>
          <a:lstStyle>
            <a:lvl1pPr>
              <a:defRPr b="1">
                <a:solidFill>
                  <a:schemeClr val="accent1"/>
                </a:solidFill>
              </a:defRPr>
            </a:lvl1pPr>
            <a:lvl2pPr>
              <a:spcAft>
                <a:spcPts val="0"/>
              </a:spcAft>
              <a:defRPr/>
            </a:lvl2pPr>
            <a:lvl3pPr marL="0" indent="0">
              <a:spcAft>
                <a:spcPts val="0"/>
              </a:spcAft>
              <a:buNone/>
              <a:defRPr/>
            </a:lvl3pPr>
            <a:lvl4pPr marL="194534" indent="-194534">
              <a:spcAft>
                <a:spcPts val="0"/>
              </a:spcAft>
              <a:buFont typeface="Arial" panose="020B0604020202020204" pitchFamily="34" charset="0"/>
              <a:buChar char="•"/>
              <a:defRPr/>
            </a:lvl4pPr>
            <a:lvl5pPr marL="393038" indent="-194534">
              <a:spcAft>
                <a:spcPts val="0"/>
              </a:spcAft>
              <a:defRPr baseline="0"/>
            </a:lvl5pPr>
            <a:lvl6pPr marL="393038" indent="-194534">
              <a:spcAft>
                <a:spcPts val="0"/>
              </a:spcAft>
              <a:buFont typeface="Verdana" panose="020B0604030504040204" pitchFamily="34" charset="0"/>
              <a:buChar char="−"/>
              <a:defRPr/>
            </a:lvl6pPr>
            <a:lvl7pPr marL="393038" indent="-194534">
              <a:spcAft>
                <a:spcPts val="0"/>
              </a:spcAft>
              <a:defRPr/>
            </a:lvl7pPr>
            <a:lvl8pPr marL="393038" indent="-194534">
              <a:spcAft>
                <a:spcPts val="0"/>
              </a:spcAft>
              <a:defRPr/>
            </a:lvl8pPr>
            <a:lvl9pPr marL="393038" indent="-19453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5391628" y="3441274"/>
            <a:ext cx="2377591" cy="3596378"/>
          </a:xfrm>
        </p:spPr>
        <p:txBody>
          <a:bodyPr/>
          <a:lstStyle>
            <a:lvl1pPr>
              <a:defRPr b="1">
                <a:solidFill>
                  <a:schemeClr val="accent1"/>
                </a:solidFill>
              </a:defRPr>
            </a:lvl1pPr>
            <a:lvl2pPr>
              <a:spcAft>
                <a:spcPts val="0"/>
              </a:spcAft>
              <a:defRPr/>
            </a:lvl2pPr>
            <a:lvl3pPr marL="0" indent="0">
              <a:spcAft>
                <a:spcPts val="0"/>
              </a:spcAft>
              <a:buNone/>
              <a:defRPr/>
            </a:lvl3pPr>
            <a:lvl4pPr marL="194534" indent="-194534">
              <a:spcAft>
                <a:spcPts val="0"/>
              </a:spcAft>
              <a:buFont typeface="Arial" panose="020B0604020202020204" pitchFamily="34" charset="0"/>
              <a:buChar char="•"/>
              <a:defRPr/>
            </a:lvl4pPr>
            <a:lvl5pPr marL="393038" indent="-194534">
              <a:spcAft>
                <a:spcPts val="0"/>
              </a:spcAft>
              <a:defRPr baseline="0"/>
            </a:lvl5pPr>
            <a:lvl6pPr marL="393038" indent="-194534">
              <a:spcAft>
                <a:spcPts val="0"/>
              </a:spcAft>
              <a:buFont typeface="Verdana" panose="020B0604030504040204" pitchFamily="34" charset="0"/>
              <a:buChar char="−"/>
              <a:defRPr/>
            </a:lvl6pPr>
            <a:lvl7pPr marL="393038" indent="-194534">
              <a:spcAft>
                <a:spcPts val="0"/>
              </a:spcAft>
              <a:defRPr/>
            </a:lvl7pPr>
            <a:lvl8pPr marL="393038" indent="-194534">
              <a:spcAft>
                <a:spcPts val="0"/>
              </a:spcAft>
              <a:defRPr/>
            </a:lvl8pPr>
            <a:lvl9pPr marL="393038" indent="-19453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2919422" y="3445298"/>
            <a:ext cx="2377591" cy="3592353"/>
          </a:xfrm>
        </p:spPr>
        <p:txBody>
          <a:bodyPr/>
          <a:lstStyle>
            <a:lvl1pPr>
              <a:defRPr b="1">
                <a:solidFill>
                  <a:schemeClr val="accent1"/>
                </a:solidFill>
              </a:defRPr>
            </a:lvl1pPr>
            <a:lvl2pPr>
              <a:spcAft>
                <a:spcPts val="0"/>
              </a:spcAft>
              <a:defRPr/>
            </a:lvl2pPr>
            <a:lvl3pPr marL="0" indent="0">
              <a:spcAft>
                <a:spcPts val="0"/>
              </a:spcAft>
              <a:buNone/>
              <a:defRPr/>
            </a:lvl3pPr>
            <a:lvl4pPr marL="194534" indent="-194534">
              <a:spcAft>
                <a:spcPts val="0"/>
              </a:spcAft>
              <a:buFont typeface="Arial" panose="020B0604020202020204" pitchFamily="34" charset="0"/>
              <a:buChar char="•"/>
              <a:defRPr/>
            </a:lvl4pPr>
            <a:lvl5pPr marL="393038" indent="-194534">
              <a:spcAft>
                <a:spcPts val="0"/>
              </a:spcAft>
              <a:defRPr baseline="0"/>
            </a:lvl5pPr>
            <a:lvl6pPr marL="393038" indent="-194534">
              <a:spcAft>
                <a:spcPts val="0"/>
              </a:spcAft>
              <a:buFont typeface="Verdana" panose="020B0604030504040204" pitchFamily="34" charset="0"/>
              <a:buChar char="−"/>
              <a:defRPr/>
            </a:lvl6pPr>
            <a:lvl7pPr marL="393038" indent="-194534">
              <a:spcAft>
                <a:spcPts val="0"/>
              </a:spcAft>
              <a:defRPr/>
            </a:lvl7pPr>
            <a:lvl8pPr marL="393038" indent="-194534">
              <a:spcAft>
                <a:spcPts val="0"/>
              </a:spcAft>
              <a:defRPr/>
            </a:lvl8pPr>
            <a:lvl9pPr marL="393038" indent="-19453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7884246" y="3427994"/>
            <a:ext cx="2364600" cy="3609656"/>
          </a:xfrm>
        </p:spPr>
        <p:txBody>
          <a:bodyPr/>
          <a:lstStyle>
            <a:lvl1pPr>
              <a:defRPr b="1">
                <a:solidFill>
                  <a:schemeClr val="accent1"/>
                </a:solidFill>
              </a:defRPr>
            </a:lvl1pPr>
            <a:lvl2pPr>
              <a:spcAft>
                <a:spcPts val="0"/>
              </a:spcAft>
              <a:defRPr/>
            </a:lvl2pPr>
            <a:lvl3pPr marL="0" indent="0">
              <a:spcAft>
                <a:spcPts val="0"/>
              </a:spcAft>
              <a:buNone/>
              <a:defRPr/>
            </a:lvl3pPr>
            <a:lvl4pPr marL="194534" indent="-194534">
              <a:spcAft>
                <a:spcPts val="0"/>
              </a:spcAft>
              <a:buFont typeface="Arial" panose="020B0604020202020204" pitchFamily="34" charset="0"/>
              <a:buChar char="•"/>
              <a:defRPr/>
            </a:lvl4pPr>
            <a:lvl5pPr marL="393038" indent="-194534">
              <a:spcAft>
                <a:spcPts val="0"/>
              </a:spcAft>
              <a:defRPr baseline="0"/>
            </a:lvl5pPr>
            <a:lvl6pPr marL="393038" indent="-194534">
              <a:spcAft>
                <a:spcPts val="0"/>
              </a:spcAft>
              <a:buFont typeface="Verdana" panose="020B0604030504040204" pitchFamily="34" charset="0"/>
              <a:buChar char="−"/>
              <a:defRPr/>
            </a:lvl6pPr>
            <a:lvl7pPr marL="393038" indent="-194534">
              <a:spcAft>
                <a:spcPts val="0"/>
              </a:spcAft>
              <a:defRPr/>
            </a:lvl7pPr>
            <a:lvl8pPr marL="393038" indent="-194534">
              <a:spcAft>
                <a:spcPts val="0"/>
              </a:spcAft>
              <a:defRPr/>
            </a:lvl8pPr>
            <a:lvl9pPr marL="393038" indent="-19453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8"/>
          <p:cNvSpPr>
            <a:spLocks noGrp="1"/>
          </p:cNvSpPr>
          <p:nvPr>
            <p:ph type="body" sz="quarter" idx="21" hasCustomPrompt="1"/>
          </p:nvPr>
        </p:nvSpPr>
        <p:spPr>
          <a:xfrm>
            <a:off x="439793" y="718571"/>
            <a:ext cx="9809053"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93032526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2"/>
            <a:ext cx="9809052" cy="368438"/>
          </a:xfrm>
        </p:spPr>
        <p:txBody>
          <a:bodyPr/>
          <a:lstStyle/>
          <a:p>
            <a:r>
              <a:rPr lang="en-US" noProof="0"/>
              <a:t>Click to edit Master title style</a:t>
            </a:r>
            <a:endParaRPr lang="en-US" noProof="0" dirty="0"/>
          </a:p>
        </p:txBody>
      </p:sp>
      <p:sp>
        <p:nvSpPr>
          <p:cNvPr id="4" name="Rectangle 3"/>
          <p:cNvSpPr/>
          <p:nvPr userDrawn="1"/>
        </p:nvSpPr>
        <p:spPr>
          <a:xfrm>
            <a:off x="441853" y="1882632"/>
            <a:ext cx="4818303"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5" name="Rectangle 4"/>
          <p:cNvSpPr/>
          <p:nvPr userDrawn="1"/>
        </p:nvSpPr>
        <p:spPr>
          <a:xfrm>
            <a:off x="5456611" y="1874957"/>
            <a:ext cx="4799951" cy="67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6" name="Rectangle 5"/>
          <p:cNvSpPr/>
          <p:nvPr userDrawn="1"/>
        </p:nvSpPr>
        <p:spPr>
          <a:xfrm>
            <a:off x="441853" y="4482982"/>
            <a:ext cx="4818303"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7" name="Rectangle 6"/>
          <p:cNvSpPr/>
          <p:nvPr userDrawn="1"/>
        </p:nvSpPr>
        <p:spPr>
          <a:xfrm>
            <a:off x="5456611" y="4482982"/>
            <a:ext cx="4799951"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8" name="Picture Placeholder 11"/>
          <p:cNvSpPr>
            <a:spLocks noGrp="1"/>
          </p:cNvSpPr>
          <p:nvPr>
            <p:ph type="pic" sz="quarter" idx="25"/>
          </p:nvPr>
        </p:nvSpPr>
        <p:spPr>
          <a:xfrm>
            <a:off x="441853" y="2073457"/>
            <a:ext cx="1725331" cy="16277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5456611" y="2073457"/>
            <a:ext cx="1725331" cy="16277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41853" y="4693657"/>
            <a:ext cx="1725331" cy="16277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5456611" y="4693657"/>
            <a:ext cx="1725331" cy="16277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352590" y="2073457"/>
            <a:ext cx="2882566" cy="21438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7361204" y="2073457"/>
            <a:ext cx="2895358" cy="21438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352590" y="4693657"/>
            <a:ext cx="2882566" cy="21438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7361204" y="4693657"/>
            <a:ext cx="2895358" cy="2143800"/>
          </a:xfrm>
        </p:spPr>
        <p:txBody>
          <a:bodyPr/>
          <a:lstStyle>
            <a:lvl1pPr>
              <a:spcAft>
                <a:spcPts val="0"/>
              </a:spcAft>
              <a:defRPr b="1"/>
            </a:lvl1pPr>
            <a:lvl2pPr>
              <a:spcAft>
                <a:spcPts val="0"/>
              </a:spcAft>
              <a:defRPr b="0"/>
            </a:lvl2pPr>
          </a:lstStyle>
          <a:p>
            <a:pPr lvl="0"/>
            <a:r>
              <a:rPr lang="en-US" noProof="0"/>
              <a:t>Click to edit Master text styles</a:t>
            </a:r>
          </a:p>
          <a:p>
            <a:pPr lvl="1"/>
            <a:r>
              <a:rPr lang="en-US" noProof="0"/>
              <a:t>Second level</a:t>
            </a:r>
          </a:p>
        </p:txBody>
      </p:sp>
      <p:sp>
        <p:nvSpPr>
          <p:cNvPr id="17"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7050432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4" name="Title 1"/>
          <p:cNvSpPr>
            <a:spLocks noGrp="1"/>
          </p:cNvSpPr>
          <p:nvPr>
            <p:ph type="title"/>
          </p:nvPr>
        </p:nvSpPr>
        <p:spPr>
          <a:xfrm>
            <a:off x="801101" y="682088"/>
            <a:ext cx="9086439" cy="176022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4977" y="2614706"/>
            <a:ext cx="4272540" cy="749882"/>
          </a:xfrm>
        </p:spPr>
        <p:txBody>
          <a:bodyPr anchor="b">
            <a:noAutofit/>
          </a:bodyPr>
          <a:lstStyle>
            <a:lvl1pPr marL="0" indent="0">
              <a:lnSpc>
                <a:spcPct val="75000"/>
              </a:lnSpc>
              <a:buNone/>
              <a:defRPr sz="286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2" name="Content Placeholder 3"/>
          <p:cNvSpPr>
            <a:spLocks noGrp="1"/>
          </p:cNvSpPr>
          <p:nvPr>
            <p:ph sz="quarter" idx="13"/>
          </p:nvPr>
        </p:nvSpPr>
        <p:spPr>
          <a:xfrm>
            <a:off x="801099" y="3364590"/>
            <a:ext cx="4476417" cy="3021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07698" y="2614706"/>
            <a:ext cx="4279842" cy="749882"/>
          </a:xfrm>
        </p:spPr>
        <p:txBody>
          <a:bodyPr anchor="b">
            <a:noAutofit/>
          </a:bodyPr>
          <a:lstStyle>
            <a:lvl1pPr marL="0" indent="0">
              <a:lnSpc>
                <a:spcPct val="75000"/>
              </a:lnSpc>
              <a:buNone/>
              <a:defRPr sz="286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3" name="Content Placeholder 5"/>
          <p:cNvSpPr>
            <a:spLocks noGrp="1"/>
          </p:cNvSpPr>
          <p:nvPr>
            <p:ph sz="quarter" idx="14"/>
          </p:nvPr>
        </p:nvSpPr>
        <p:spPr>
          <a:xfrm>
            <a:off x="5411124" y="3364590"/>
            <a:ext cx="4475868" cy="3021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95433120"/>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4"/>
            <a:ext cx="9809052" cy="368437"/>
          </a:xfrm>
        </p:spPr>
        <p:txBody>
          <a:bodyPr/>
          <a:lstStyle/>
          <a:p>
            <a:r>
              <a:rPr lang="en-US" noProof="0"/>
              <a:t>Click to edit Master title style</a:t>
            </a:r>
            <a:endParaRPr lang="en-US" noProof="0" dirty="0"/>
          </a:p>
        </p:txBody>
      </p:sp>
      <p:sp>
        <p:nvSpPr>
          <p:cNvPr id="4" name="Picture Placeholder 7"/>
          <p:cNvSpPr>
            <a:spLocks noGrp="1"/>
          </p:cNvSpPr>
          <p:nvPr>
            <p:ph type="pic" sz="quarter" idx="13"/>
          </p:nvPr>
        </p:nvSpPr>
        <p:spPr>
          <a:xfrm>
            <a:off x="439794" y="1874958"/>
            <a:ext cx="3239993" cy="2174319"/>
          </a:xfrm>
        </p:spPr>
        <p:txBody>
          <a:bodyPr/>
          <a:lstStyle/>
          <a:p>
            <a:r>
              <a:rPr lang="en-US" noProof="0" dirty="0"/>
              <a:t>Click icon to add picture</a:t>
            </a:r>
          </a:p>
        </p:txBody>
      </p:sp>
      <p:sp>
        <p:nvSpPr>
          <p:cNvPr id="5" name="Picture Placeholder 7"/>
          <p:cNvSpPr>
            <a:spLocks noGrp="1"/>
          </p:cNvSpPr>
          <p:nvPr>
            <p:ph type="pic" sz="quarter" idx="14"/>
          </p:nvPr>
        </p:nvSpPr>
        <p:spPr>
          <a:xfrm>
            <a:off x="7019151" y="1874958"/>
            <a:ext cx="3229695" cy="2174319"/>
          </a:xfrm>
        </p:spPr>
        <p:txBody>
          <a:bodyPr/>
          <a:lstStyle/>
          <a:p>
            <a:r>
              <a:rPr lang="en-US" noProof="0" dirty="0"/>
              <a:t>Click icon to add picture</a:t>
            </a:r>
          </a:p>
        </p:txBody>
      </p:sp>
      <p:sp>
        <p:nvSpPr>
          <p:cNvPr id="6" name="Picture Placeholder 7"/>
          <p:cNvSpPr>
            <a:spLocks noGrp="1"/>
          </p:cNvSpPr>
          <p:nvPr>
            <p:ph type="pic" sz="quarter" idx="15"/>
          </p:nvPr>
        </p:nvSpPr>
        <p:spPr>
          <a:xfrm>
            <a:off x="3746174" y="1874958"/>
            <a:ext cx="3206591" cy="2174319"/>
          </a:xfrm>
        </p:spPr>
        <p:txBody>
          <a:bodyPr/>
          <a:lstStyle/>
          <a:p>
            <a:r>
              <a:rPr lang="en-US" noProof="0" dirty="0"/>
              <a:t>Click icon to add picture</a:t>
            </a:r>
          </a:p>
        </p:txBody>
      </p:sp>
      <p:sp>
        <p:nvSpPr>
          <p:cNvPr id="9" name="Text Placeholder 18"/>
          <p:cNvSpPr>
            <a:spLocks noGrp="1"/>
          </p:cNvSpPr>
          <p:nvPr>
            <p:ph idx="1" hasCustomPrompt="1"/>
          </p:nvPr>
        </p:nvSpPr>
        <p:spPr>
          <a:xfrm>
            <a:off x="439793" y="4226093"/>
            <a:ext cx="3229692" cy="23105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3741024" y="4226093"/>
            <a:ext cx="3206591" cy="23105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7019151" y="4226093"/>
            <a:ext cx="3229695" cy="23105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33955609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Tree>
    <p:extLst>
      <p:ext uri="{BB962C8B-B14F-4D97-AF65-F5344CB8AC3E}">
        <p14:creationId xmlns:p14="http://schemas.microsoft.com/office/powerpoint/2010/main" val="42819593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1853" y="2048842"/>
            <a:ext cx="4792725"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5475994" y="2048842"/>
            <a:ext cx="4772852"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439794" y="350134"/>
            <a:ext cx="9809052" cy="368437"/>
          </a:xfrm>
        </p:spPr>
        <p:txBody>
          <a:bodyPr/>
          <a:lstStyle/>
          <a:p>
            <a:r>
              <a:rPr lang="en-US" noProof="0"/>
              <a:t>Click to edit Master title style</a:t>
            </a:r>
            <a:endParaRPr lang="en-US" noProof="0" dirty="0"/>
          </a:p>
        </p:txBody>
      </p:sp>
      <p:sp>
        <p:nvSpPr>
          <p:cNvPr id="4" name="Rectangle 3"/>
          <p:cNvSpPr/>
          <p:nvPr userDrawn="1"/>
        </p:nvSpPr>
        <p:spPr>
          <a:xfrm>
            <a:off x="441853" y="1880653"/>
            <a:ext cx="4792725" cy="58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5" name="Rectangle 4"/>
          <p:cNvSpPr/>
          <p:nvPr userDrawn="1"/>
        </p:nvSpPr>
        <p:spPr>
          <a:xfrm>
            <a:off x="5475994" y="1880653"/>
            <a:ext cx="4780568" cy="58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6" name="Picture Placeholder 29"/>
          <p:cNvSpPr>
            <a:spLocks noGrp="1"/>
          </p:cNvSpPr>
          <p:nvPr>
            <p:ph type="pic" sz="quarter" idx="19" hasCustomPrompt="1"/>
          </p:nvPr>
        </p:nvSpPr>
        <p:spPr>
          <a:xfrm>
            <a:off x="4181379" y="2055486"/>
            <a:ext cx="1060979"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
        <p:nvSpPr>
          <p:cNvPr id="7" name="Picture Placeholder 29"/>
          <p:cNvSpPr>
            <a:spLocks noGrp="1"/>
          </p:cNvSpPr>
          <p:nvPr>
            <p:ph type="pic" sz="quarter" idx="20" hasCustomPrompt="1"/>
          </p:nvPr>
        </p:nvSpPr>
        <p:spPr>
          <a:xfrm>
            <a:off x="9139186" y="2048843"/>
            <a:ext cx="1090747"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423940897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1853" y="2048842"/>
            <a:ext cx="4794581"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5475994" y="2048842"/>
            <a:ext cx="4782068"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p:cNvSpPr>
            <a:spLocks noGrp="1"/>
          </p:cNvSpPr>
          <p:nvPr>
            <p:ph type="title"/>
          </p:nvPr>
        </p:nvSpPr>
        <p:spPr>
          <a:xfrm>
            <a:off x="439794" y="350134"/>
            <a:ext cx="9809052" cy="368437"/>
          </a:xfrm>
        </p:spPr>
        <p:txBody>
          <a:bodyPr/>
          <a:lstStyle/>
          <a:p>
            <a:r>
              <a:rPr lang="en-US" noProof="0"/>
              <a:t>Click to edit Master title style</a:t>
            </a:r>
            <a:endParaRPr lang="en-US" noProof="0" dirty="0"/>
          </a:p>
        </p:txBody>
      </p:sp>
      <p:sp>
        <p:nvSpPr>
          <p:cNvPr id="4" name="Rectangle 3"/>
          <p:cNvSpPr/>
          <p:nvPr userDrawn="1"/>
        </p:nvSpPr>
        <p:spPr>
          <a:xfrm>
            <a:off x="441853" y="1880653"/>
            <a:ext cx="4792725" cy="58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5" name="Rectangle 4"/>
          <p:cNvSpPr/>
          <p:nvPr userDrawn="1"/>
        </p:nvSpPr>
        <p:spPr>
          <a:xfrm>
            <a:off x="5475994" y="1880653"/>
            <a:ext cx="4780568" cy="584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7" name="Picture Placeholder 29"/>
          <p:cNvSpPr>
            <a:spLocks noGrp="1"/>
          </p:cNvSpPr>
          <p:nvPr>
            <p:ph type="pic" sz="quarter" idx="20" hasCustomPrompt="1"/>
          </p:nvPr>
        </p:nvSpPr>
        <p:spPr>
          <a:xfrm>
            <a:off x="9139186" y="2048843"/>
            <a:ext cx="1090747"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41853" y="4686455"/>
            <a:ext cx="4792725"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5475993" y="4686455"/>
            <a:ext cx="4780569" cy="1869705"/>
          </a:xfrm>
        </p:spPr>
        <p:txBody>
          <a:bodyPr/>
          <a:lstStyle>
            <a:lvl1pPr>
              <a:spcAft>
                <a:spcPts val="1103"/>
              </a:spcAft>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41854" y="4525268"/>
            <a:ext cx="4794582"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13" name="Rectangle 12"/>
          <p:cNvSpPr/>
          <p:nvPr userDrawn="1"/>
        </p:nvSpPr>
        <p:spPr>
          <a:xfrm>
            <a:off x="5475993" y="4525268"/>
            <a:ext cx="4773343"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03"/>
              </a:spcAft>
            </a:pPr>
            <a:endParaRPr lang="en-US" sz="1213" noProof="0" dirty="0">
              <a:solidFill>
                <a:schemeClr val="bg1"/>
              </a:solidFill>
            </a:endParaRPr>
          </a:p>
        </p:txBody>
      </p:sp>
      <p:sp>
        <p:nvSpPr>
          <p:cNvPr id="14" name="Picture Placeholder 29"/>
          <p:cNvSpPr>
            <a:spLocks noGrp="1"/>
          </p:cNvSpPr>
          <p:nvPr>
            <p:ph type="pic" sz="quarter" idx="24" hasCustomPrompt="1"/>
          </p:nvPr>
        </p:nvSpPr>
        <p:spPr>
          <a:xfrm>
            <a:off x="4168230" y="4693099"/>
            <a:ext cx="1086557"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9139186" y="4686456"/>
            <a:ext cx="1090746"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
        <p:nvSpPr>
          <p:cNvPr id="16" name="Text Placeholder 8"/>
          <p:cNvSpPr>
            <a:spLocks noGrp="1"/>
          </p:cNvSpPr>
          <p:nvPr>
            <p:ph type="body" sz="quarter" idx="13" hasCustomPrompt="1"/>
          </p:nvPr>
        </p:nvSpPr>
        <p:spPr>
          <a:xfrm>
            <a:off x="439794" y="718571"/>
            <a:ext cx="9816768"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Picture Placeholder 29"/>
          <p:cNvSpPr>
            <a:spLocks noGrp="1"/>
          </p:cNvSpPr>
          <p:nvPr>
            <p:ph type="pic" sz="quarter" idx="19" hasCustomPrompt="1"/>
          </p:nvPr>
        </p:nvSpPr>
        <p:spPr>
          <a:xfrm>
            <a:off x="4181379" y="2055486"/>
            <a:ext cx="1060979" cy="605728"/>
          </a:xfrm>
        </p:spPr>
        <p:txBody>
          <a:bodyPr/>
          <a:lstStyle>
            <a:lvl1pPr marL="0" marR="0" indent="0" algn="l" defTabSz="1008400" rtl="0" eaLnBrk="1" fontAlgn="auto" latinLnBrk="0" hangingPunct="1">
              <a:lnSpc>
                <a:spcPct val="100000"/>
              </a:lnSpc>
              <a:spcBef>
                <a:spcPts val="0"/>
              </a:spcBef>
              <a:spcAft>
                <a:spcPts val="1103"/>
              </a:spcAft>
              <a:buClrTx/>
              <a:buSzTx/>
              <a:buFont typeface="Arial" panose="020B0604020202020204" pitchFamily="34" charset="0"/>
              <a:buNone/>
              <a:tabLst/>
              <a:defRPr sz="993"/>
            </a:lvl1pPr>
          </a:lstStyle>
          <a:p>
            <a:pPr>
              <a:spcBef>
                <a:spcPct val="0"/>
              </a:spcBef>
            </a:pPr>
            <a:r>
              <a:rPr lang="en-US" sz="1323" noProof="0" dirty="0">
                <a:solidFill>
                  <a:schemeClr val="bg1"/>
                </a:solidFill>
              </a:rPr>
              <a:t>Co-brand</a:t>
            </a:r>
            <a:br>
              <a:rPr lang="en-US" sz="1323" noProof="0" dirty="0">
                <a:solidFill>
                  <a:schemeClr val="bg1"/>
                </a:solidFill>
              </a:rPr>
            </a:br>
            <a:r>
              <a:rPr lang="en-US" sz="1323" noProof="0" dirty="0">
                <a:solidFill>
                  <a:schemeClr val="bg1"/>
                </a:solidFill>
              </a:rPr>
              <a:t>Logo</a:t>
            </a:r>
          </a:p>
          <a:p>
            <a:endParaRPr lang="en-US" noProof="0" dirty="0"/>
          </a:p>
        </p:txBody>
      </p:sp>
    </p:spTree>
    <p:extLst>
      <p:ext uri="{BB962C8B-B14F-4D97-AF65-F5344CB8AC3E}">
        <p14:creationId xmlns:p14="http://schemas.microsoft.com/office/powerpoint/2010/main" val="389756138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4"/>
            <a:ext cx="9809052" cy="368437"/>
          </a:xfrm>
        </p:spPr>
        <p:txBody>
          <a:bodyPr/>
          <a:lstStyle/>
          <a:p>
            <a:r>
              <a:rPr lang="en-US" noProof="0"/>
              <a:t>Click to edit Master title style</a:t>
            </a:r>
            <a:endParaRPr lang="en-US" noProof="0" dirty="0"/>
          </a:p>
        </p:txBody>
      </p:sp>
      <p:sp>
        <p:nvSpPr>
          <p:cNvPr id="4" name="Rectangle 3"/>
          <p:cNvSpPr/>
          <p:nvPr userDrawn="1"/>
        </p:nvSpPr>
        <p:spPr>
          <a:xfrm>
            <a:off x="3787313" y="1881304"/>
            <a:ext cx="3117622"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5" name="Rectangle 4"/>
          <p:cNvSpPr/>
          <p:nvPr userDrawn="1"/>
        </p:nvSpPr>
        <p:spPr>
          <a:xfrm>
            <a:off x="441853" y="1874958"/>
            <a:ext cx="3121026" cy="6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6" name="Rectangle 5"/>
          <p:cNvSpPr/>
          <p:nvPr userDrawn="1"/>
        </p:nvSpPr>
        <p:spPr>
          <a:xfrm>
            <a:off x="7114625" y="1881304"/>
            <a:ext cx="3141938" cy="59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13" noProof="0" dirty="0">
              <a:solidFill>
                <a:schemeClr val="bg1"/>
              </a:solidFill>
            </a:endParaRPr>
          </a:p>
        </p:txBody>
      </p:sp>
      <p:sp>
        <p:nvSpPr>
          <p:cNvPr id="7" name="Text Placeholder 8"/>
          <p:cNvSpPr>
            <a:spLocks noGrp="1"/>
          </p:cNvSpPr>
          <p:nvPr>
            <p:ph type="body" sz="quarter" idx="17"/>
          </p:nvPr>
        </p:nvSpPr>
        <p:spPr>
          <a:xfrm>
            <a:off x="3792320" y="2041728"/>
            <a:ext cx="3103998" cy="4241012"/>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41853" y="2041728"/>
            <a:ext cx="3121026" cy="4241012"/>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7125758" y="2041728"/>
            <a:ext cx="3130804" cy="4241012"/>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173586747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2" name="Title 1"/>
          <p:cNvSpPr>
            <a:spLocks noGrp="1"/>
          </p:cNvSpPr>
          <p:nvPr>
            <p:ph type="title"/>
          </p:nvPr>
        </p:nvSpPr>
        <p:spPr>
          <a:xfrm>
            <a:off x="439794" y="350134"/>
            <a:ext cx="9809052" cy="368437"/>
          </a:xfrm>
        </p:spPr>
        <p:txBody>
          <a:bodyPr/>
          <a:lstStyle/>
          <a:p>
            <a:r>
              <a:rPr lang="en-US" noProof="0"/>
              <a:t>Click to edit Master title style</a:t>
            </a:r>
            <a:endParaRPr lang="en-US" noProof="0" dirty="0"/>
          </a:p>
        </p:txBody>
      </p:sp>
      <p:sp>
        <p:nvSpPr>
          <p:cNvPr id="4" name="Text Placeholder 8"/>
          <p:cNvSpPr>
            <a:spLocks noGrp="1"/>
          </p:cNvSpPr>
          <p:nvPr>
            <p:ph type="body" sz="quarter" idx="17"/>
          </p:nvPr>
        </p:nvSpPr>
        <p:spPr>
          <a:xfrm>
            <a:off x="441853" y="2818700"/>
            <a:ext cx="2272388" cy="3743710"/>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7975130" y="2818700"/>
            <a:ext cx="2272388" cy="3743710"/>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2952945" y="2818700"/>
            <a:ext cx="2272388" cy="3743710"/>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5464038" y="2818700"/>
            <a:ext cx="2272388" cy="3743710"/>
          </a:xfrm>
        </p:spPr>
        <p:txBody>
          <a:bodyPr/>
          <a:lstStyle>
            <a:lvl1pPr>
              <a:defRPr b="1">
                <a:solidFill>
                  <a:schemeClr val="accent1"/>
                </a:solidFill>
              </a:defRPr>
            </a:lvl1pPr>
            <a:lvl2pPr>
              <a:spcAft>
                <a:spcPts val="1103"/>
              </a:spcAft>
              <a:defRPr/>
            </a:lvl2pPr>
            <a:lvl3pPr marL="0" indent="0">
              <a:spcAft>
                <a:spcPts val="1103"/>
              </a:spcAft>
              <a:buNone/>
              <a:defRPr/>
            </a:lvl3pPr>
            <a:lvl4pPr marL="194534" indent="-194534">
              <a:spcAft>
                <a:spcPts val="1103"/>
              </a:spcAft>
              <a:buFont typeface="Arial" panose="020B0604020202020204" pitchFamily="34" charset="0"/>
              <a:buChar char="•"/>
              <a:defRPr/>
            </a:lvl4pPr>
            <a:lvl5pPr marL="393038" indent="-194534">
              <a:spcAft>
                <a:spcPts val="1103"/>
              </a:spcAft>
              <a:defRPr baseline="0"/>
            </a:lvl5pPr>
            <a:lvl6pPr marL="393038" indent="-194534">
              <a:spcAft>
                <a:spcPts val="1103"/>
              </a:spcAft>
              <a:buFont typeface="Verdana" panose="020B0604030504040204" pitchFamily="34" charset="0"/>
              <a:buChar char="−"/>
              <a:defRPr/>
            </a:lvl6pPr>
            <a:lvl7pPr marL="393038" indent="-194534">
              <a:spcAft>
                <a:spcPts val="1103"/>
              </a:spcAft>
              <a:defRPr/>
            </a:lvl7pPr>
            <a:lvl8pPr marL="393038" indent="-194534">
              <a:spcAft>
                <a:spcPts val="1103"/>
              </a:spcAft>
              <a:defRPr/>
            </a:lvl8pPr>
            <a:lvl9pPr marL="393038" indent="-194534">
              <a:spcAft>
                <a:spcPts val="110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Tree>
    <p:extLst>
      <p:ext uri="{BB962C8B-B14F-4D97-AF65-F5344CB8AC3E}">
        <p14:creationId xmlns:p14="http://schemas.microsoft.com/office/powerpoint/2010/main" val="291243073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793" y="350132"/>
            <a:ext cx="9809053" cy="408241"/>
          </a:xfrm>
        </p:spPr>
        <p:txBody>
          <a:bodyPr/>
          <a:lstStyle>
            <a:lvl1pPr>
              <a:defRPr>
                <a:solidFill>
                  <a:schemeClr val="bg1"/>
                </a:solidFill>
              </a:defRPr>
            </a:lvl1pPr>
          </a:lstStyle>
          <a:p>
            <a:r>
              <a:rPr lang="en-US" noProof="0" dirty="0"/>
              <a:t>Click to edit Master title style</a:t>
            </a:r>
          </a:p>
        </p:txBody>
      </p:sp>
      <p:sp>
        <p:nvSpPr>
          <p:cNvPr id="4" name="Text Placeholder 8"/>
          <p:cNvSpPr>
            <a:spLocks noGrp="1"/>
          </p:cNvSpPr>
          <p:nvPr>
            <p:ph type="body" sz="quarter" idx="17"/>
          </p:nvPr>
        </p:nvSpPr>
        <p:spPr>
          <a:xfrm>
            <a:off x="441853" y="2818700"/>
            <a:ext cx="2272388" cy="3743710"/>
          </a:xfrm>
        </p:spPr>
        <p:txBody>
          <a:bodyPr/>
          <a:lstStyle>
            <a:lvl1pPr>
              <a:defRPr b="1">
                <a:solidFill>
                  <a:schemeClr val="bg1"/>
                </a:solidFill>
              </a:defRPr>
            </a:lvl1pPr>
            <a:lvl2pPr>
              <a:spcAft>
                <a:spcPts val="1103"/>
              </a:spcAft>
              <a:defRPr>
                <a:solidFill>
                  <a:schemeClr val="bg1"/>
                </a:solidFill>
              </a:defRPr>
            </a:lvl2pPr>
            <a:lvl3pPr marL="0" indent="0">
              <a:spcAft>
                <a:spcPts val="1103"/>
              </a:spcAft>
              <a:buNone/>
              <a:defRPr>
                <a:solidFill>
                  <a:schemeClr val="bg1"/>
                </a:solidFill>
              </a:defRPr>
            </a:lvl3pPr>
            <a:lvl4pPr marL="194534" indent="-194534">
              <a:spcAft>
                <a:spcPts val="1103"/>
              </a:spcAft>
              <a:buFont typeface="Arial" panose="020B0604020202020204" pitchFamily="34" charset="0"/>
              <a:buChar char="•"/>
              <a:defRPr>
                <a:solidFill>
                  <a:schemeClr val="bg1"/>
                </a:solidFill>
              </a:defRPr>
            </a:lvl4pPr>
            <a:lvl5pPr marL="393038" indent="-194534">
              <a:spcAft>
                <a:spcPts val="1103"/>
              </a:spcAft>
              <a:defRPr baseline="0">
                <a:solidFill>
                  <a:schemeClr val="bg1"/>
                </a:solidFill>
              </a:defRPr>
            </a:lvl5pPr>
            <a:lvl6pPr marL="393038" indent="-194534">
              <a:spcAft>
                <a:spcPts val="1103"/>
              </a:spcAft>
              <a:buFont typeface="Verdana" panose="020B0604030504040204" pitchFamily="34" charset="0"/>
              <a:buChar char="−"/>
              <a:defRPr>
                <a:solidFill>
                  <a:schemeClr val="bg1"/>
                </a:solidFill>
              </a:defRPr>
            </a:lvl6pPr>
            <a:lvl7pPr marL="393038" indent="-194534">
              <a:spcAft>
                <a:spcPts val="1103"/>
              </a:spcAft>
              <a:defRPr>
                <a:solidFill>
                  <a:schemeClr val="bg1"/>
                </a:solidFill>
              </a:defRPr>
            </a:lvl7pPr>
            <a:lvl8pPr marL="393038" indent="-194534">
              <a:spcAft>
                <a:spcPts val="1103"/>
              </a:spcAft>
              <a:defRPr>
                <a:solidFill>
                  <a:schemeClr val="bg1"/>
                </a:solidFill>
              </a:defRPr>
            </a:lvl8pPr>
            <a:lvl9pPr marL="393038" indent="-194534">
              <a:spcAft>
                <a:spcPts val="110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7978563" y="2818700"/>
            <a:ext cx="2272388" cy="3743710"/>
          </a:xfrm>
        </p:spPr>
        <p:txBody>
          <a:bodyPr/>
          <a:lstStyle>
            <a:lvl1pPr>
              <a:defRPr b="1">
                <a:solidFill>
                  <a:schemeClr val="bg1"/>
                </a:solidFill>
              </a:defRPr>
            </a:lvl1pPr>
            <a:lvl2pPr>
              <a:spcAft>
                <a:spcPts val="1103"/>
              </a:spcAft>
              <a:defRPr>
                <a:solidFill>
                  <a:schemeClr val="bg1"/>
                </a:solidFill>
              </a:defRPr>
            </a:lvl2pPr>
            <a:lvl3pPr marL="0" indent="0">
              <a:spcAft>
                <a:spcPts val="1103"/>
              </a:spcAft>
              <a:buNone/>
              <a:defRPr>
                <a:solidFill>
                  <a:schemeClr val="bg1"/>
                </a:solidFill>
              </a:defRPr>
            </a:lvl3pPr>
            <a:lvl4pPr marL="194534" indent="-194534">
              <a:spcAft>
                <a:spcPts val="1103"/>
              </a:spcAft>
              <a:buFont typeface="Arial" panose="020B0604020202020204" pitchFamily="34" charset="0"/>
              <a:buChar char="•"/>
              <a:defRPr>
                <a:solidFill>
                  <a:schemeClr val="bg1"/>
                </a:solidFill>
              </a:defRPr>
            </a:lvl4pPr>
            <a:lvl5pPr marL="393038" indent="-194534">
              <a:spcAft>
                <a:spcPts val="1103"/>
              </a:spcAft>
              <a:defRPr baseline="0">
                <a:solidFill>
                  <a:schemeClr val="bg1"/>
                </a:solidFill>
              </a:defRPr>
            </a:lvl5pPr>
            <a:lvl6pPr marL="393038" indent="-194534">
              <a:spcAft>
                <a:spcPts val="1103"/>
              </a:spcAft>
              <a:buFont typeface="Verdana" panose="020B0604030504040204" pitchFamily="34" charset="0"/>
              <a:buChar char="−"/>
              <a:defRPr>
                <a:solidFill>
                  <a:schemeClr val="bg1"/>
                </a:solidFill>
              </a:defRPr>
            </a:lvl6pPr>
            <a:lvl7pPr marL="393038" indent="-194534">
              <a:spcAft>
                <a:spcPts val="1103"/>
              </a:spcAft>
              <a:defRPr>
                <a:solidFill>
                  <a:schemeClr val="bg1"/>
                </a:solidFill>
              </a:defRPr>
            </a:lvl7pPr>
            <a:lvl8pPr marL="393038" indent="-194534">
              <a:spcAft>
                <a:spcPts val="1103"/>
              </a:spcAft>
              <a:defRPr>
                <a:solidFill>
                  <a:schemeClr val="bg1"/>
                </a:solidFill>
              </a:defRPr>
            </a:lvl8pPr>
            <a:lvl9pPr marL="393038" indent="-194534">
              <a:spcAft>
                <a:spcPts val="110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2954090" y="2818700"/>
            <a:ext cx="2272388" cy="3743710"/>
          </a:xfrm>
        </p:spPr>
        <p:txBody>
          <a:bodyPr/>
          <a:lstStyle>
            <a:lvl1pPr>
              <a:defRPr b="1">
                <a:solidFill>
                  <a:schemeClr val="bg1"/>
                </a:solidFill>
              </a:defRPr>
            </a:lvl1pPr>
            <a:lvl2pPr>
              <a:spcAft>
                <a:spcPts val="1103"/>
              </a:spcAft>
              <a:defRPr>
                <a:solidFill>
                  <a:schemeClr val="bg1"/>
                </a:solidFill>
              </a:defRPr>
            </a:lvl2pPr>
            <a:lvl3pPr marL="0" indent="0">
              <a:spcAft>
                <a:spcPts val="1103"/>
              </a:spcAft>
              <a:buNone/>
              <a:defRPr>
                <a:solidFill>
                  <a:schemeClr val="bg1"/>
                </a:solidFill>
              </a:defRPr>
            </a:lvl3pPr>
            <a:lvl4pPr marL="194534" indent="-194534">
              <a:spcAft>
                <a:spcPts val="1103"/>
              </a:spcAft>
              <a:buFont typeface="Arial" panose="020B0604020202020204" pitchFamily="34" charset="0"/>
              <a:buChar char="•"/>
              <a:defRPr>
                <a:solidFill>
                  <a:schemeClr val="bg1"/>
                </a:solidFill>
              </a:defRPr>
            </a:lvl4pPr>
            <a:lvl5pPr marL="393038" indent="-194534">
              <a:spcAft>
                <a:spcPts val="1103"/>
              </a:spcAft>
              <a:defRPr baseline="0">
                <a:solidFill>
                  <a:schemeClr val="bg1"/>
                </a:solidFill>
              </a:defRPr>
            </a:lvl5pPr>
            <a:lvl6pPr marL="393038" indent="-194534">
              <a:spcAft>
                <a:spcPts val="1103"/>
              </a:spcAft>
              <a:buFont typeface="Verdana" panose="020B0604030504040204" pitchFamily="34" charset="0"/>
              <a:buChar char="−"/>
              <a:defRPr>
                <a:solidFill>
                  <a:schemeClr val="bg1"/>
                </a:solidFill>
              </a:defRPr>
            </a:lvl6pPr>
            <a:lvl7pPr marL="393038" indent="-194534">
              <a:spcAft>
                <a:spcPts val="1103"/>
              </a:spcAft>
              <a:defRPr>
                <a:solidFill>
                  <a:schemeClr val="bg1"/>
                </a:solidFill>
              </a:defRPr>
            </a:lvl7pPr>
            <a:lvl8pPr marL="393038" indent="-194534">
              <a:spcAft>
                <a:spcPts val="1103"/>
              </a:spcAft>
              <a:defRPr>
                <a:solidFill>
                  <a:schemeClr val="bg1"/>
                </a:solidFill>
              </a:defRPr>
            </a:lvl8pPr>
            <a:lvl9pPr marL="393038" indent="-194534">
              <a:spcAft>
                <a:spcPts val="110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5466326" y="2818700"/>
            <a:ext cx="2272388" cy="3743710"/>
          </a:xfrm>
        </p:spPr>
        <p:txBody>
          <a:bodyPr/>
          <a:lstStyle>
            <a:lvl1pPr>
              <a:defRPr b="1">
                <a:solidFill>
                  <a:schemeClr val="bg1"/>
                </a:solidFill>
              </a:defRPr>
            </a:lvl1pPr>
            <a:lvl2pPr>
              <a:spcAft>
                <a:spcPts val="1103"/>
              </a:spcAft>
              <a:defRPr>
                <a:solidFill>
                  <a:schemeClr val="bg1"/>
                </a:solidFill>
              </a:defRPr>
            </a:lvl2pPr>
            <a:lvl3pPr marL="0" indent="0">
              <a:spcAft>
                <a:spcPts val="1103"/>
              </a:spcAft>
              <a:buNone/>
              <a:defRPr>
                <a:solidFill>
                  <a:schemeClr val="bg1"/>
                </a:solidFill>
              </a:defRPr>
            </a:lvl3pPr>
            <a:lvl4pPr marL="194534" indent="-194534">
              <a:spcAft>
                <a:spcPts val="1103"/>
              </a:spcAft>
              <a:buFont typeface="Arial" panose="020B0604020202020204" pitchFamily="34" charset="0"/>
              <a:buChar char="•"/>
              <a:defRPr>
                <a:solidFill>
                  <a:schemeClr val="bg1"/>
                </a:solidFill>
              </a:defRPr>
            </a:lvl4pPr>
            <a:lvl5pPr marL="393038" indent="-194534">
              <a:spcAft>
                <a:spcPts val="1103"/>
              </a:spcAft>
              <a:defRPr baseline="0">
                <a:solidFill>
                  <a:schemeClr val="bg1"/>
                </a:solidFill>
              </a:defRPr>
            </a:lvl5pPr>
            <a:lvl6pPr marL="393038" indent="-194534">
              <a:spcAft>
                <a:spcPts val="1103"/>
              </a:spcAft>
              <a:buFont typeface="Verdana" panose="020B0604030504040204" pitchFamily="34" charset="0"/>
              <a:buChar char="−"/>
              <a:defRPr>
                <a:solidFill>
                  <a:schemeClr val="bg1"/>
                </a:solidFill>
              </a:defRPr>
            </a:lvl6pPr>
            <a:lvl7pPr marL="393038" indent="-194534">
              <a:spcAft>
                <a:spcPts val="1103"/>
              </a:spcAft>
              <a:defRPr>
                <a:solidFill>
                  <a:schemeClr val="bg1"/>
                </a:solidFill>
              </a:defRPr>
            </a:lvl7pPr>
            <a:lvl8pPr marL="393038" indent="-194534">
              <a:spcAft>
                <a:spcPts val="1103"/>
              </a:spcAft>
              <a:defRPr>
                <a:solidFill>
                  <a:schemeClr val="bg1"/>
                </a:solidFill>
              </a:defRPr>
            </a:lvl8pPr>
            <a:lvl9pPr marL="393038" indent="-194534">
              <a:spcAft>
                <a:spcPts val="110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39793" y="758374"/>
            <a:ext cx="9809053" cy="835084"/>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3" name="TextBox 12"/>
          <p:cNvSpPr txBox="1"/>
          <p:nvPr userDrawn="1"/>
        </p:nvSpPr>
        <p:spPr>
          <a:xfrm>
            <a:off x="5554010" y="7142692"/>
            <a:ext cx="4292779" cy="220701"/>
          </a:xfrm>
          <a:prstGeom prst="rect">
            <a:avLst/>
          </a:prstGeom>
          <a:noFill/>
        </p:spPr>
        <p:txBody>
          <a:bodyPr wrap="square" lIns="0" tIns="0" rIns="0" bIns="0" rtlCol="0">
            <a:spAutoFit/>
          </a:bodyPr>
          <a:lstStyle/>
          <a:p>
            <a:pPr marL="0" indent="0" algn="r">
              <a:spcBef>
                <a:spcPts val="0"/>
              </a:spcBef>
              <a:buSzPct val="100000"/>
              <a:buFont typeface="Arial"/>
              <a:buNone/>
            </a:pPr>
            <a:r>
              <a:rPr lang="en-US" sz="717" noProof="0" dirty="0">
                <a:solidFill>
                  <a:schemeClr val="bg1"/>
                </a:solidFill>
              </a:rPr>
              <a:t>Presentation title</a:t>
            </a:r>
            <a:br>
              <a:rPr lang="en-US" sz="717" noProof="0" dirty="0">
                <a:solidFill>
                  <a:schemeClr val="bg1"/>
                </a:solidFill>
              </a:rPr>
            </a:br>
            <a:r>
              <a:rPr lang="en-US" sz="717" noProof="0" dirty="0">
                <a:solidFill>
                  <a:schemeClr val="bg1"/>
                </a:solidFill>
              </a:rPr>
              <a:t>[To edit, click View &gt; Slide Master &gt; Slide Master]</a:t>
            </a:r>
          </a:p>
        </p:txBody>
      </p:sp>
      <p:sp>
        <p:nvSpPr>
          <p:cNvPr id="14" name="TextBox 13"/>
          <p:cNvSpPr txBox="1"/>
          <p:nvPr userDrawn="1"/>
        </p:nvSpPr>
        <p:spPr>
          <a:xfrm>
            <a:off x="439794" y="7142692"/>
            <a:ext cx="4694836" cy="110351"/>
          </a:xfrm>
          <a:prstGeom prst="rect">
            <a:avLst/>
          </a:prstGeom>
          <a:noFill/>
        </p:spPr>
        <p:txBody>
          <a:bodyPr wrap="square" lIns="0" tIns="0" rIns="0" bIns="0" rtlCol="0">
            <a:spAutoFit/>
          </a:bodyPr>
          <a:lstStyle/>
          <a:p>
            <a:pPr marL="0" indent="0">
              <a:spcBef>
                <a:spcPts val="662"/>
              </a:spcBef>
              <a:buSzPct val="100000"/>
              <a:buFont typeface="Arial"/>
              <a:buNone/>
            </a:pPr>
            <a:r>
              <a:rPr lang="fr-FR" sz="717" noProof="0" dirty="0">
                <a:solidFill>
                  <a:schemeClr val="bg1"/>
                </a:solidFill>
              </a:rPr>
              <a:t>©2019 Deloitte Haskins &amp; Sells LLP</a:t>
            </a:r>
          </a:p>
        </p:txBody>
      </p:sp>
      <p:sp>
        <p:nvSpPr>
          <p:cNvPr id="15" name="TextBox 14"/>
          <p:cNvSpPr txBox="1"/>
          <p:nvPr userDrawn="1"/>
        </p:nvSpPr>
        <p:spPr>
          <a:xfrm>
            <a:off x="9978847" y="7142692"/>
            <a:ext cx="269999" cy="110351"/>
          </a:xfrm>
          <a:prstGeom prst="rect">
            <a:avLst/>
          </a:prstGeom>
          <a:noFill/>
        </p:spPr>
        <p:txBody>
          <a:bodyPr wrap="square" lIns="0" tIns="0" rIns="0" bIns="0" rtlCol="0">
            <a:spAutoFit/>
          </a:bodyPr>
          <a:lstStyle/>
          <a:p>
            <a:pPr marL="0" indent="0" algn="r">
              <a:spcBef>
                <a:spcPts val="662"/>
              </a:spcBef>
              <a:buSzPct val="100000"/>
              <a:buFont typeface="Arial"/>
              <a:buNone/>
            </a:pPr>
            <a:fld id="{C58DF478-B544-4ED8-9ED4-6A2648E2D233}" type="slidenum">
              <a:rPr lang="en-US" sz="717" noProof="0" smtClean="0">
                <a:solidFill>
                  <a:schemeClr val="bg1"/>
                </a:solidFill>
              </a:rPr>
              <a:pPr marL="0" indent="0" algn="r">
                <a:spcBef>
                  <a:spcPts val="662"/>
                </a:spcBef>
                <a:buSzPct val="100000"/>
                <a:buFont typeface="Arial"/>
                <a:buNone/>
              </a:pPr>
              <a:t>‹#›</a:t>
            </a:fld>
            <a:endParaRPr lang="en-US" sz="717" noProof="0" dirty="0">
              <a:solidFill>
                <a:schemeClr val="bg1"/>
              </a:solidFill>
            </a:endParaRPr>
          </a:p>
        </p:txBody>
      </p:sp>
    </p:spTree>
    <p:extLst>
      <p:ext uri="{BB962C8B-B14F-4D97-AF65-F5344CB8AC3E}">
        <p14:creationId xmlns:p14="http://schemas.microsoft.com/office/powerpoint/2010/main" val="404437087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39793" y="718571"/>
            <a:ext cx="9809052"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hasCustomPrompt="1"/>
          </p:nvPr>
        </p:nvSpPr>
        <p:spPr>
          <a:xfrm>
            <a:off x="439793" y="350131"/>
            <a:ext cx="9809052" cy="368439"/>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10" name="Text Placeholder 18"/>
          <p:cNvSpPr>
            <a:spLocks noGrp="1"/>
          </p:cNvSpPr>
          <p:nvPr>
            <p:ph idx="1"/>
          </p:nvPr>
        </p:nvSpPr>
        <p:spPr>
          <a:xfrm>
            <a:off x="439793" y="1836443"/>
            <a:ext cx="4904527" cy="52012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16708949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p>
        </p:txBody>
      </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2" name="Group 1"/>
          <p:cNvGrpSpPr>
            <a:grpSpLocks noChangeAspect="1"/>
          </p:cNvGrpSpPr>
          <p:nvPr userDrawn="1"/>
        </p:nvGrpSpPr>
        <p:grpSpPr>
          <a:xfrm>
            <a:off x="439739" y="424269"/>
            <a:ext cx="3200400" cy="630790"/>
            <a:chOff x="719138" y="-4006851"/>
            <a:chExt cx="6234113" cy="1228726"/>
          </a:xfrm>
          <a:solidFill>
            <a:schemeClr val="tx1"/>
          </a:solidFill>
        </p:grpSpPr>
        <p:sp>
          <p:nvSpPr>
            <p:cNvPr id="3" name="Freeform 5"/>
            <p:cNvSpPr>
              <a:spLocks noEditPoints="1"/>
            </p:cNvSpPr>
            <p:nvPr/>
          </p:nvSpPr>
          <p:spPr bwMode="auto">
            <a:xfrm>
              <a:off x="719138" y="-4006851"/>
              <a:ext cx="420688" cy="506413"/>
            </a:xfrm>
            <a:custGeom>
              <a:avLst/>
              <a:gdLst>
                <a:gd name="T0" fmla="*/ 112 w 112"/>
                <a:gd name="T1" fmla="*/ 65 h 135"/>
                <a:gd name="T2" fmla="*/ 93 w 112"/>
                <a:gd name="T3" fmla="*/ 116 h 135"/>
                <a:gd name="T4" fmla="*/ 43 w 112"/>
                <a:gd name="T5" fmla="*/ 135 h 135"/>
                <a:gd name="T6" fmla="*/ 0 w 112"/>
                <a:gd name="T7" fmla="*/ 135 h 135"/>
                <a:gd name="T8" fmla="*/ 0 w 112"/>
                <a:gd name="T9" fmla="*/ 0 h 135"/>
                <a:gd name="T10" fmla="*/ 45 w 112"/>
                <a:gd name="T11" fmla="*/ 0 h 135"/>
                <a:gd name="T12" fmla="*/ 94 w 112"/>
                <a:gd name="T13" fmla="*/ 17 h 135"/>
                <a:gd name="T14" fmla="*/ 112 w 112"/>
                <a:gd name="T15" fmla="*/ 65 h 135"/>
                <a:gd name="T16" fmla="*/ 75 w 112"/>
                <a:gd name="T17" fmla="*/ 66 h 135"/>
                <a:gd name="T18" fmla="*/ 68 w 112"/>
                <a:gd name="T19" fmla="*/ 38 h 135"/>
                <a:gd name="T20" fmla="*/ 46 w 112"/>
                <a:gd name="T21" fmla="*/ 29 h 135"/>
                <a:gd name="T22" fmla="*/ 35 w 112"/>
                <a:gd name="T23" fmla="*/ 29 h 135"/>
                <a:gd name="T24" fmla="*/ 35 w 112"/>
                <a:gd name="T25" fmla="*/ 105 h 135"/>
                <a:gd name="T26" fmla="*/ 43 w 112"/>
                <a:gd name="T27" fmla="*/ 105 h 135"/>
                <a:gd name="T28" fmla="*/ 67 w 112"/>
                <a:gd name="T29" fmla="*/ 95 h 135"/>
                <a:gd name="T30" fmla="*/ 75 w 112"/>
                <a:gd name="T31" fmla="*/ 6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35">
                  <a:moveTo>
                    <a:pt x="112" y="65"/>
                  </a:moveTo>
                  <a:cubicBezTo>
                    <a:pt x="112" y="87"/>
                    <a:pt x="105" y="104"/>
                    <a:pt x="93" y="116"/>
                  </a:cubicBezTo>
                  <a:cubicBezTo>
                    <a:pt x="81" y="129"/>
                    <a:pt x="64" y="135"/>
                    <a:pt x="43" y="135"/>
                  </a:cubicBezTo>
                  <a:cubicBezTo>
                    <a:pt x="0" y="135"/>
                    <a:pt x="0" y="135"/>
                    <a:pt x="0" y="135"/>
                  </a:cubicBezTo>
                  <a:cubicBezTo>
                    <a:pt x="0" y="0"/>
                    <a:pt x="0" y="0"/>
                    <a:pt x="0" y="0"/>
                  </a:cubicBezTo>
                  <a:cubicBezTo>
                    <a:pt x="45" y="0"/>
                    <a:pt x="45" y="0"/>
                    <a:pt x="45" y="0"/>
                  </a:cubicBezTo>
                  <a:cubicBezTo>
                    <a:pt x="67" y="0"/>
                    <a:pt x="83" y="6"/>
                    <a:pt x="94" y="17"/>
                  </a:cubicBezTo>
                  <a:cubicBezTo>
                    <a:pt x="106" y="28"/>
                    <a:pt x="112" y="44"/>
                    <a:pt x="112" y="65"/>
                  </a:cubicBezTo>
                  <a:moveTo>
                    <a:pt x="75" y="66"/>
                  </a:moveTo>
                  <a:cubicBezTo>
                    <a:pt x="75" y="53"/>
                    <a:pt x="72" y="44"/>
                    <a:pt x="68" y="38"/>
                  </a:cubicBezTo>
                  <a:cubicBezTo>
                    <a:pt x="63" y="32"/>
                    <a:pt x="56" y="29"/>
                    <a:pt x="46" y="29"/>
                  </a:cubicBezTo>
                  <a:cubicBezTo>
                    <a:pt x="35" y="29"/>
                    <a:pt x="35" y="29"/>
                    <a:pt x="35" y="29"/>
                  </a:cubicBezTo>
                  <a:cubicBezTo>
                    <a:pt x="35" y="105"/>
                    <a:pt x="35" y="105"/>
                    <a:pt x="35" y="105"/>
                  </a:cubicBezTo>
                  <a:cubicBezTo>
                    <a:pt x="43" y="105"/>
                    <a:pt x="43" y="105"/>
                    <a:pt x="43" y="105"/>
                  </a:cubicBezTo>
                  <a:cubicBezTo>
                    <a:pt x="54" y="105"/>
                    <a:pt x="62" y="102"/>
                    <a:pt x="67" y="95"/>
                  </a:cubicBezTo>
                  <a:cubicBezTo>
                    <a:pt x="72" y="89"/>
                    <a:pt x="75" y="79"/>
                    <a:pt x="75"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 name="Rectangle 6"/>
            <p:cNvSpPr>
              <a:spLocks noChangeArrowheads="1"/>
            </p:cNvSpPr>
            <p:nvPr/>
          </p:nvSpPr>
          <p:spPr bwMode="auto">
            <a:xfrm>
              <a:off x="1593851" y="-4006851"/>
              <a:ext cx="128588" cy="50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Freeform 7"/>
            <p:cNvSpPr>
              <a:spLocks noEditPoints="1"/>
            </p:cNvSpPr>
            <p:nvPr/>
          </p:nvSpPr>
          <p:spPr bwMode="auto">
            <a:xfrm>
              <a:off x="1770063" y="-3883026"/>
              <a:ext cx="368300" cy="387350"/>
            </a:xfrm>
            <a:custGeom>
              <a:avLst/>
              <a:gdLst>
                <a:gd name="T0" fmla="*/ 98 w 98"/>
                <a:gd name="T1" fmla="*/ 51 h 103"/>
                <a:gd name="T2" fmla="*/ 85 w 98"/>
                <a:gd name="T3" fmla="*/ 90 h 103"/>
                <a:gd name="T4" fmla="*/ 49 w 98"/>
                <a:gd name="T5" fmla="*/ 103 h 103"/>
                <a:gd name="T6" fmla="*/ 13 w 98"/>
                <a:gd name="T7" fmla="*/ 89 h 103"/>
                <a:gd name="T8" fmla="*/ 0 w 98"/>
                <a:gd name="T9" fmla="*/ 51 h 103"/>
                <a:gd name="T10" fmla="*/ 13 w 98"/>
                <a:gd name="T11" fmla="*/ 13 h 103"/>
                <a:gd name="T12" fmla="*/ 49 w 98"/>
                <a:gd name="T13" fmla="*/ 0 h 103"/>
                <a:gd name="T14" fmla="*/ 75 w 98"/>
                <a:gd name="T15" fmla="*/ 6 h 103"/>
                <a:gd name="T16" fmla="*/ 92 w 98"/>
                <a:gd name="T17" fmla="*/ 24 h 103"/>
                <a:gd name="T18" fmla="*/ 98 w 98"/>
                <a:gd name="T19" fmla="*/ 51 h 103"/>
                <a:gd name="T20" fmla="*/ 34 w 98"/>
                <a:gd name="T21" fmla="*/ 51 h 103"/>
                <a:gd name="T22" fmla="*/ 38 w 98"/>
                <a:gd name="T23" fmla="*/ 71 h 103"/>
                <a:gd name="T24" fmla="*/ 49 w 98"/>
                <a:gd name="T25" fmla="*/ 78 h 103"/>
                <a:gd name="T26" fmla="*/ 60 w 98"/>
                <a:gd name="T27" fmla="*/ 71 h 103"/>
                <a:gd name="T28" fmla="*/ 63 w 98"/>
                <a:gd name="T29" fmla="*/ 51 h 103"/>
                <a:gd name="T30" fmla="*/ 60 w 98"/>
                <a:gd name="T31" fmla="*/ 32 h 103"/>
                <a:gd name="T32" fmla="*/ 49 w 98"/>
                <a:gd name="T33" fmla="*/ 25 h 103"/>
                <a:gd name="T34" fmla="*/ 38 w 98"/>
                <a:gd name="T35" fmla="*/ 32 h 103"/>
                <a:gd name="T36" fmla="*/ 34 w 98"/>
                <a:gd name="T3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03">
                  <a:moveTo>
                    <a:pt x="98" y="51"/>
                  </a:moveTo>
                  <a:cubicBezTo>
                    <a:pt x="98" y="68"/>
                    <a:pt x="93" y="80"/>
                    <a:pt x="85" y="90"/>
                  </a:cubicBezTo>
                  <a:cubicBezTo>
                    <a:pt x="76" y="99"/>
                    <a:pt x="64" y="103"/>
                    <a:pt x="49" y="103"/>
                  </a:cubicBezTo>
                  <a:cubicBezTo>
                    <a:pt x="34" y="103"/>
                    <a:pt x="22" y="99"/>
                    <a:pt x="13" y="89"/>
                  </a:cubicBezTo>
                  <a:cubicBezTo>
                    <a:pt x="4" y="80"/>
                    <a:pt x="0" y="67"/>
                    <a:pt x="0" y="51"/>
                  </a:cubicBezTo>
                  <a:cubicBezTo>
                    <a:pt x="0" y="35"/>
                    <a:pt x="4" y="22"/>
                    <a:pt x="13" y="13"/>
                  </a:cubicBezTo>
                  <a:cubicBezTo>
                    <a:pt x="21" y="4"/>
                    <a:pt x="34" y="0"/>
                    <a:pt x="49" y="0"/>
                  </a:cubicBezTo>
                  <a:cubicBezTo>
                    <a:pt x="59" y="0"/>
                    <a:pt x="67" y="2"/>
                    <a:pt x="75" y="6"/>
                  </a:cubicBezTo>
                  <a:cubicBezTo>
                    <a:pt x="82" y="10"/>
                    <a:pt x="88" y="16"/>
                    <a:pt x="92" y="24"/>
                  </a:cubicBezTo>
                  <a:cubicBezTo>
                    <a:pt x="96" y="32"/>
                    <a:pt x="98" y="41"/>
                    <a:pt x="98" y="51"/>
                  </a:cubicBezTo>
                  <a:moveTo>
                    <a:pt x="34" y="51"/>
                  </a:moveTo>
                  <a:cubicBezTo>
                    <a:pt x="34" y="60"/>
                    <a:pt x="35" y="66"/>
                    <a:pt x="38" y="71"/>
                  </a:cubicBezTo>
                  <a:cubicBezTo>
                    <a:pt x="40" y="75"/>
                    <a:pt x="44" y="78"/>
                    <a:pt x="49" y="78"/>
                  </a:cubicBezTo>
                  <a:cubicBezTo>
                    <a:pt x="54" y="78"/>
                    <a:pt x="58" y="75"/>
                    <a:pt x="60" y="71"/>
                  </a:cubicBezTo>
                  <a:cubicBezTo>
                    <a:pt x="62" y="66"/>
                    <a:pt x="63" y="60"/>
                    <a:pt x="63" y="51"/>
                  </a:cubicBezTo>
                  <a:cubicBezTo>
                    <a:pt x="63" y="43"/>
                    <a:pt x="62" y="36"/>
                    <a:pt x="60" y="32"/>
                  </a:cubicBezTo>
                  <a:cubicBezTo>
                    <a:pt x="58" y="27"/>
                    <a:pt x="54" y="25"/>
                    <a:pt x="49" y="25"/>
                  </a:cubicBezTo>
                  <a:cubicBezTo>
                    <a:pt x="44" y="25"/>
                    <a:pt x="40" y="27"/>
                    <a:pt x="38" y="32"/>
                  </a:cubicBezTo>
                  <a:cubicBezTo>
                    <a:pt x="35" y="36"/>
                    <a:pt x="34" y="43"/>
                    <a:pt x="3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Rectangle 8"/>
            <p:cNvSpPr>
              <a:spLocks noChangeArrowheads="1"/>
            </p:cNvSpPr>
            <p:nvPr/>
          </p:nvSpPr>
          <p:spPr bwMode="auto">
            <a:xfrm>
              <a:off x="2187576" y="-3879851"/>
              <a:ext cx="127000" cy="379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 name="Rectangle 9"/>
            <p:cNvSpPr>
              <a:spLocks noChangeArrowheads="1"/>
            </p:cNvSpPr>
            <p:nvPr/>
          </p:nvSpPr>
          <p:spPr bwMode="auto">
            <a:xfrm>
              <a:off x="2187576" y="-4006851"/>
              <a:ext cx="127000"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10"/>
            <p:cNvSpPr>
              <a:spLocks noChangeArrowheads="1"/>
            </p:cNvSpPr>
            <p:nvPr/>
          </p:nvSpPr>
          <p:spPr bwMode="auto">
            <a:xfrm>
              <a:off x="2401888" y="-3297238"/>
              <a:ext cx="120650"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1"/>
            <p:cNvSpPr>
              <a:spLocks/>
            </p:cNvSpPr>
            <p:nvPr/>
          </p:nvSpPr>
          <p:spPr bwMode="auto">
            <a:xfrm>
              <a:off x="2363788" y="-3995738"/>
              <a:ext cx="271463" cy="500063"/>
            </a:xfrm>
            <a:custGeom>
              <a:avLst/>
              <a:gdLst>
                <a:gd name="T0" fmla="*/ 56 w 72"/>
                <a:gd name="T1" fmla="*/ 106 h 133"/>
                <a:gd name="T2" fmla="*/ 72 w 72"/>
                <a:gd name="T3" fmla="*/ 103 h 133"/>
                <a:gd name="T4" fmla="*/ 72 w 72"/>
                <a:gd name="T5" fmla="*/ 128 h 133"/>
                <a:gd name="T6" fmla="*/ 59 w 72"/>
                <a:gd name="T7" fmla="*/ 132 h 133"/>
                <a:gd name="T8" fmla="*/ 44 w 72"/>
                <a:gd name="T9" fmla="*/ 133 h 133"/>
                <a:gd name="T10" fmla="*/ 20 w 72"/>
                <a:gd name="T11" fmla="*/ 125 h 133"/>
                <a:gd name="T12" fmla="*/ 12 w 72"/>
                <a:gd name="T13" fmla="*/ 99 h 133"/>
                <a:gd name="T14" fmla="*/ 12 w 72"/>
                <a:gd name="T15" fmla="*/ 57 h 133"/>
                <a:gd name="T16" fmla="*/ 0 w 72"/>
                <a:gd name="T17" fmla="*/ 57 h 133"/>
                <a:gd name="T18" fmla="*/ 0 w 72"/>
                <a:gd name="T19" fmla="*/ 31 h 133"/>
                <a:gd name="T20" fmla="*/ 12 w 72"/>
                <a:gd name="T21" fmla="*/ 31 h 133"/>
                <a:gd name="T22" fmla="*/ 12 w 72"/>
                <a:gd name="T23" fmla="*/ 6 h 133"/>
                <a:gd name="T24" fmla="*/ 46 w 72"/>
                <a:gd name="T25" fmla="*/ 0 h 133"/>
                <a:gd name="T26" fmla="*/ 46 w 72"/>
                <a:gd name="T27" fmla="*/ 31 h 133"/>
                <a:gd name="T28" fmla="*/ 68 w 72"/>
                <a:gd name="T29" fmla="*/ 31 h 133"/>
                <a:gd name="T30" fmla="*/ 68 w 72"/>
                <a:gd name="T31" fmla="*/ 57 h 133"/>
                <a:gd name="T32" fmla="*/ 46 w 72"/>
                <a:gd name="T33" fmla="*/ 57 h 133"/>
                <a:gd name="T34" fmla="*/ 46 w 72"/>
                <a:gd name="T35" fmla="*/ 96 h 133"/>
                <a:gd name="T36" fmla="*/ 56 w 72"/>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33">
                  <a:moveTo>
                    <a:pt x="56" y="106"/>
                  </a:moveTo>
                  <a:cubicBezTo>
                    <a:pt x="60" y="106"/>
                    <a:pt x="66" y="105"/>
                    <a:pt x="72" y="103"/>
                  </a:cubicBezTo>
                  <a:cubicBezTo>
                    <a:pt x="72" y="128"/>
                    <a:pt x="72" y="128"/>
                    <a:pt x="72" y="128"/>
                  </a:cubicBezTo>
                  <a:cubicBezTo>
                    <a:pt x="67" y="130"/>
                    <a:pt x="63" y="131"/>
                    <a:pt x="59" y="132"/>
                  </a:cubicBezTo>
                  <a:cubicBezTo>
                    <a:pt x="55" y="133"/>
                    <a:pt x="50" y="133"/>
                    <a:pt x="44" y="133"/>
                  </a:cubicBezTo>
                  <a:cubicBezTo>
                    <a:pt x="33" y="133"/>
                    <a:pt x="25" y="131"/>
                    <a:pt x="20" y="125"/>
                  </a:cubicBezTo>
                  <a:cubicBezTo>
                    <a:pt x="15"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6"/>
                    <a:pt x="12" y="6"/>
                    <a:pt x="12" y="6"/>
                  </a:cubicBezTo>
                  <a:cubicBezTo>
                    <a:pt x="46" y="0"/>
                    <a:pt x="46" y="0"/>
                    <a:pt x="46" y="0"/>
                  </a:cubicBezTo>
                  <a:cubicBezTo>
                    <a:pt x="46" y="31"/>
                    <a:pt x="46" y="31"/>
                    <a:pt x="46" y="31"/>
                  </a:cubicBezTo>
                  <a:cubicBezTo>
                    <a:pt x="68" y="31"/>
                    <a:pt x="68" y="31"/>
                    <a:pt x="68" y="31"/>
                  </a:cubicBezTo>
                  <a:cubicBezTo>
                    <a:pt x="68" y="57"/>
                    <a:pt x="68" y="57"/>
                    <a:pt x="68" y="57"/>
                  </a:cubicBezTo>
                  <a:cubicBezTo>
                    <a:pt x="46" y="57"/>
                    <a:pt x="46" y="57"/>
                    <a:pt x="46" y="57"/>
                  </a:cubicBezTo>
                  <a:cubicBezTo>
                    <a:pt x="46" y="96"/>
                    <a:pt x="46" y="96"/>
                    <a:pt x="46" y="96"/>
                  </a:cubicBezTo>
                  <a:cubicBezTo>
                    <a:pt x="46" y="103"/>
                    <a:pt x="49" y="106"/>
                    <a:pt x="56"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12"/>
            <p:cNvSpPr>
              <a:spLocks/>
            </p:cNvSpPr>
            <p:nvPr/>
          </p:nvSpPr>
          <p:spPr bwMode="auto">
            <a:xfrm>
              <a:off x="2660651" y="-3995738"/>
              <a:ext cx="266700" cy="500063"/>
            </a:xfrm>
            <a:custGeom>
              <a:avLst/>
              <a:gdLst>
                <a:gd name="T0" fmla="*/ 55 w 71"/>
                <a:gd name="T1" fmla="*/ 106 h 133"/>
                <a:gd name="T2" fmla="*/ 71 w 71"/>
                <a:gd name="T3" fmla="*/ 103 h 133"/>
                <a:gd name="T4" fmla="*/ 71 w 71"/>
                <a:gd name="T5" fmla="*/ 128 h 133"/>
                <a:gd name="T6" fmla="*/ 58 w 71"/>
                <a:gd name="T7" fmla="*/ 132 h 133"/>
                <a:gd name="T8" fmla="*/ 44 w 71"/>
                <a:gd name="T9" fmla="*/ 133 h 133"/>
                <a:gd name="T10" fmla="*/ 19 w 71"/>
                <a:gd name="T11" fmla="*/ 125 h 133"/>
                <a:gd name="T12" fmla="*/ 12 w 71"/>
                <a:gd name="T13" fmla="*/ 99 h 133"/>
                <a:gd name="T14" fmla="*/ 12 w 71"/>
                <a:gd name="T15" fmla="*/ 57 h 133"/>
                <a:gd name="T16" fmla="*/ 0 w 71"/>
                <a:gd name="T17" fmla="*/ 57 h 133"/>
                <a:gd name="T18" fmla="*/ 0 w 71"/>
                <a:gd name="T19" fmla="*/ 31 h 133"/>
                <a:gd name="T20" fmla="*/ 12 w 71"/>
                <a:gd name="T21" fmla="*/ 31 h 133"/>
                <a:gd name="T22" fmla="*/ 12 w 71"/>
                <a:gd name="T23" fmla="*/ 5 h 133"/>
                <a:gd name="T24" fmla="*/ 46 w 71"/>
                <a:gd name="T25" fmla="*/ 0 h 133"/>
                <a:gd name="T26" fmla="*/ 46 w 71"/>
                <a:gd name="T27" fmla="*/ 31 h 133"/>
                <a:gd name="T28" fmla="*/ 67 w 71"/>
                <a:gd name="T29" fmla="*/ 31 h 133"/>
                <a:gd name="T30" fmla="*/ 67 w 71"/>
                <a:gd name="T31" fmla="*/ 57 h 133"/>
                <a:gd name="T32" fmla="*/ 46 w 71"/>
                <a:gd name="T33" fmla="*/ 57 h 133"/>
                <a:gd name="T34" fmla="*/ 46 w 71"/>
                <a:gd name="T35" fmla="*/ 96 h 133"/>
                <a:gd name="T36" fmla="*/ 55 w 71"/>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33">
                  <a:moveTo>
                    <a:pt x="55" y="106"/>
                  </a:moveTo>
                  <a:cubicBezTo>
                    <a:pt x="59" y="106"/>
                    <a:pt x="65" y="105"/>
                    <a:pt x="71" y="103"/>
                  </a:cubicBezTo>
                  <a:cubicBezTo>
                    <a:pt x="71" y="128"/>
                    <a:pt x="71" y="128"/>
                    <a:pt x="71" y="128"/>
                  </a:cubicBezTo>
                  <a:cubicBezTo>
                    <a:pt x="67" y="130"/>
                    <a:pt x="62" y="131"/>
                    <a:pt x="58" y="132"/>
                  </a:cubicBezTo>
                  <a:cubicBezTo>
                    <a:pt x="54" y="133"/>
                    <a:pt x="49" y="133"/>
                    <a:pt x="44" y="133"/>
                  </a:cubicBezTo>
                  <a:cubicBezTo>
                    <a:pt x="32" y="133"/>
                    <a:pt x="24" y="131"/>
                    <a:pt x="19" y="125"/>
                  </a:cubicBezTo>
                  <a:cubicBezTo>
                    <a:pt x="14"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5"/>
                    <a:pt x="12" y="5"/>
                    <a:pt x="12" y="5"/>
                  </a:cubicBezTo>
                  <a:cubicBezTo>
                    <a:pt x="46" y="0"/>
                    <a:pt x="46" y="0"/>
                    <a:pt x="46" y="0"/>
                  </a:cubicBezTo>
                  <a:cubicBezTo>
                    <a:pt x="46" y="31"/>
                    <a:pt x="46" y="31"/>
                    <a:pt x="46" y="31"/>
                  </a:cubicBezTo>
                  <a:cubicBezTo>
                    <a:pt x="67" y="31"/>
                    <a:pt x="67" y="31"/>
                    <a:pt x="67" y="31"/>
                  </a:cubicBezTo>
                  <a:cubicBezTo>
                    <a:pt x="67" y="57"/>
                    <a:pt x="67" y="57"/>
                    <a:pt x="67" y="57"/>
                  </a:cubicBezTo>
                  <a:cubicBezTo>
                    <a:pt x="46" y="57"/>
                    <a:pt x="46" y="57"/>
                    <a:pt x="46" y="57"/>
                  </a:cubicBezTo>
                  <a:cubicBezTo>
                    <a:pt x="46" y="96"/>
                    <a:pt x="46" y="96"/>
                    <a:pt x="46" y="96"/>
                  </a:cubicBezTo>
                  <a:cubicBezTo>
                    <a:pt x="46" y="103"/>
                    <a:pt x="49" y="106"/>
                    <a:pt x="55"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3"/>
            <p:cNvSpPr>
              <a:spLocks noEditPoints="1"/>
            </p:cNvSpPr>
            <p:nvPr/>
          </p:nvSpPr>
          <p:spPr bwMode="auto">
            <a:xfrm>
              <a:off x="2957513" y="-3883026"/>
              <a:ext cx="357188" cy="387350"/>
            </a:xfrm>
            <a:custGeom>
              <a:avLst/>
              <a:gdLst>
                <a:gd name="T0" fmla="*/ 83 w 95"/>
                <a:gd name="T1" fmla="*/ 11 h 103"/>
                <a:gd name="T2" fmla="*/ 48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4" y="3"/>
                    <a:pt x="63" y="0"/>
                    <a:pt x="48" y="0"/>
                  </a:cubicBezTo>
                  <a:cubicBezTo>
                    <a:pt x="33" y="0"/>
                    <a:pt x="21" y="4"/>
                    <a:pt x="13" y="13"/>
                  </a:cubicBezTo>
                  <a:cubicBezTo>
                    <a:pt x="4" y="22"/>
                    <a:pt x="0" y="35"/>
                    <a:pt x="0" y="52"/>
                  </a:cubicBezTo>
                  <a:cubicBezTo>
                    <a:pt x="0" y="69"/>
                    <a:pt x="4" y="81"/>
                    <a:pt x="14" y="90"/>
                  </a:cubicBezTo>
                  <a:cubicBezTo>
                    <a:pt x="23" y="99"/>
                    <a:pt x="35" y="103"/>
                    <a:pt x="52" y="103"/>
                  </a:cubicBezTo>
                  <a:cubicBezTo>
                    <a:pt x="59" y="103"/>
                    <a:pt x="66" y="103"/>
                    <a:pt x="72" y="102"/>
                  </a:cubicBezTo>
                  <a:cubicBezTo>
                    <a:pt x="77" y="101"/>
                    <a:pt x="83" y="99"/>
                    <a:pt x="88" y="96"/>
                  </a:cubicBezTo>
                  <a:cubicBezTo>
                    <a:pt x="83" y="74"/>
                    <a:pt x="83" y="74"/>
                    <a:pt x="83" y="74"/>
                  </a:cubicBezTo>
                  <a:cubicBezTo>
                    <a:pt x="79" y="75"/>
                    <a:pt x="75" y="76"/>
                    <a:pt x="72" y="77"/>
                  </a:cubicBezTo>
                  <a:cubicBezTo>
                    <a:pt x="67" y="78"/>
                    <a:pt x="62" y="79"/>
                    <a:pt x="56" y="79"/>
                  </a:cubicBezTo>
                  <a:cubicBezTo>
                    <a:pt x="49" y="79"/>
                    <a:pt x="44" y="77"/>
                    <a:pt x="40" y="74"/>
                  </a:cubicBezTo>
                  <a:cubicBezTo>
                    <a:pt x="36" y="71"/>
                    <a:pt x="34" y="66"/>
                    <a:pt x="34" y="61"/>
                  </a:cubicBezTo>
                  <a:cubicBezTo>
                    <a:pt x="95" y="61"/>
                    <a:pt x="95" y="61"/>
                    <a:pt x="95" y="61"/>
                  </a:cubicBezTo>
                  <a:cubicBezTo>
                    <a:pt x="95" y="45"/>
                    <a:pt x="95" y="45"/>
                    <a:pt x="95" y="45"/>
                  </a:cubicBezTo>
                  <a:cubicBezTo>
                    <a:pt x="95" y="31"/>
                    <a:pt x="91" y="19"/>
                    <a:pt x="83" y="11"/>
                  </a:cubicBezTo>
                  <a:moveTo>
                    <a:pt x="35" y="39"/>
                  </a:moveTo>
                  <a:cubicBezTo>
                    <a:pt x="35" y="34"/>
                    <a:pt x="37" y="30"/>
                    <a:pt x="40" y="27"/>
                  </a:cubicBezTo>
                  <a:cubicBezTo>
                    <a:pt x="42" y="24"/>
                    <a:pt x="46" y="23"/>
                    <a:pt x="50" y="23"/>
                  </a:cubicBezTo>
                  <a:cubicBezTo>
                    <a:pt x="54" y="23"/>
                    <a:pt x="57" y="25"/>
                    <a:pt x="60" y="27"/>
                  </a:cubicBezTo>
                  <a:cubicBezTo>
                    <a:pt x="62"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4"/>
            <p:cNvSpPr>
              <a:spLocks noEditPoints="1"/>
            </p:cNvSpPr>
            <p:nvPr/>
          </p:nvSpPr>
          <p:spPr bwMode="auto">
            <a:xfrm>
              <a:off x="1173163" y="-3883026"/>
              <a:ext cx="357188" cy="387350"/>
            </a:xfrm>
            <a:custGeom>
              <a:avLst/>
              <a:gdLst>
                <a:gd name="T0" fmla="*/ 83 w 95"/>
                <a:gd name="T1" fmla="*/ 11 h 103"/>
                <a:gd name="T2" fmla="*/ 49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5" y="3"/>
                    <a:pt x="63" y="0"/>
                    <a:pt x="49" y="0"/>
                  </a:cubicBezTo>
                  <a:cubicBezTo>
                    <a:pt x="33" y="0"/>
                    <a:pt x="21" y="4"/>
                    <a:pt x="13" y="13"/>
                  </a:cubicBezTo>
                  <a:cubicBezTo>
                    <a:pt x="4" y="22"/>
                    <a:pt x="0" y="35"/>
                    <a:pt x="0" y="52"/>
                  </a:cubicBezTo>
                  <a:cubicBezTo>
                    <a:pt x="0" y="69"/>
                    <a:pt x="5" y="81"/>
                    <a:pt x="14" y="90"/>
                  </a:cubicBezTo>
                  <a:cubicBezTo>
                    <a:pt x="23" y="99"/>
                    <a:pt x="35" y="103"/>
                    <a:pt x="52" y="103"/>
                  </a:cubicBezTo>
                  <a:cubicBezTo>
                    <a:pt x="60" y="103"/>
                    <a:pt x="66" y="103"/>
                    <a:pt x="72" y="102"/>
                  </a:cubicBezTo>
                  <a:cubicBezTo>
                    <a:pt x="78" y="101"/>
                    <a:pt x="83" y="99"/>
                    <a:pt x="88" y="96"/>
                  </a:cubicBezTo>
                  <a:cubicBezTo>
                    <a:pt x="83" y="74"/>
                    <a:pt x="83" y="74"/>
                    <a:pt x="83" y="74"/>
                  </a:cubicBezTo>
                  <a:cubicBezTo>
                    <a:pt x="79" y="75"/>
                    <a:pt x="76" y="76"/>
                    <a:pt x="72" y="77"/>
                  </a:cubicBezTo>
                  <a:cubicBezTo>
                    <a:pt x="67" y="78"/>
                    <a:pt x="62" y="79"/>
                    <a:pt x="56" y="79"/>
                  </a:cubicBezTo>
                  <a:cubicBezTo>
                    <a:pt x="49" y="79"/>
                    <a:pt x="44" y="77"/>
                    <a:pt x="40" y="74"/>
                  </a:cubicBezTo>
                  <a:cubicBezTo>
                    <a:pt x="37" y="71"/>
                    <a:pt x="35" y="66"/>
                    <a:pt x="34" y="61"/>
                  </a:cubicBezTo>
                  <a:cubicBezTo>
                    <a:pt x="95" y="61"/>
                    <a:pt x="95" y="61"/>
                    <a:pt x="95" y="61"/>
                  </a:cubicBezTo>
                  <a:cubicBezTo>
                    <a:pt x="95" y="45"/>
                    <a:pt x="95" y="45"/>
                    <a:pt x="95" y="45"/>
                  </a:cubicBezTo>
                  <a:cubicBezTo>
                    <a:pt x="95" y="31"/>
                    <a:pt x="91" y="19"/>
                    <a:pt x="83" y="11"/>
                  </a:cubicBezTo>
                  <a:moveTo>
                    <a:pt x="35" y="39"/>
                  </a:moveTo>
                  <a:cubicBezTo>
                    <a:pt x="36" y="34"/>
                    <a:pt x="37" y="30"/>
                    <a:pt x="40" y="27"/>
                  </a:cubicBezTo>
                  <a:cubicBezTo>
                    <a:pt x="42" y="24"/>
                    <a:pt x="46" y="23"/>
                    <a:pt x="50" y="23"/>
                  </a:cubicBezTo>
                  <a:cubicBezTo>
                    <a:pt x="54" y="23"/>
                    <a:pt x="58" y="25"/>
                    <a:pt x="60" y="27"/>
                  </a:cubicBezTo>
                  <a:cubicBezTo>
                    <a:pt x="63"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5"/>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6"/>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7"/>
            <p:cNvSpPr>
              <a:spLocks noEditPoints="1"/>
            </p:cNvSpPr>
            <p:nvPr/>
          </p:nvSpPr>
          <p:spPr bwMode="auto">
            <a:xfrm>
              <a:off x="1192213" y="-3171826"/>
              <a:ext cx="360363" cy="393700"/>
            </a:xfrm>
            <a:custGeom>
              <a:avLst/>
              <a:gdLst>
                <a:gd name="T0" fmla="*/ 72 w 96"/>
                <a:gd name="T1" fmla="*/ 103 h 105"/>
                <a:gd name="T2" fmla="*/ 65 w 96"/>
                <a:gd name="T3" fmla="*/ 90 h 105"/>
                <a:gd name="T4" fmla="*/ 65 w 96"/>
                <a:gd name="T5" fmla="*/ 90 h 105"/>
                <a:gd name="T6" fmla="*/ 50 w 96"/>
                <a:gd name="T7" fmla="*/ 102 h 105"/>
                <a:gd name="T8" fmla="*/ 31 w 96"/>
                <a:gd name="T9" fmla="*/ 105 h 105"/>
                <a:gd name="T10" fmla="*/ 9 w 96"/>
                <a:gd name="T11" fmla="*/ 97 h 105"/>
                <a:gd name="T12" fmla="*/ 0 w 96"/>
                <a:gd name="T13" fmla="*/ 72 h 105"/>
                <a:gd name="T14" fmla="*/ 12 w 96"/>
                <a:gd name="T15" fmla="*/ 48 h 105"/>
                <a:gd name="T16" fmla="*/ 44 w 96"/>
                <a:gd name="T17" fmla="*/ 39 h 105"/>
                <a:gd name="T18" fmla="*/ 61 w 96"/>
                <a:gd name="T19" fmla="*/ 39 h 105"/>
                <a:gd name="T20" fmla="*/ 61 w 96"/>
                <a:gd name="T21" fmla="*/ 37 h 105"/>
                <a:gd name="T22" fmla="*/ 49 w 96"/>
                <a:gd name="T23" fmla="*/ 25 h 105"/>
                <a:gd name="T24" fmla="*/ 21 w 96"/>
                <a:gd name="T25" fmla="*/ 32 h 105"/>
                <a:gd name="T26" fmla="*/ 10 w 96"/>
                <a:gd name="T27" fmla="*/ 9 h 105"/>
                <a:gd name="T28" fmla="*/ 55 w 96"/>
                <a:gd name="T29" fmla="*/ 0 h 105"/>
                <a:gd name="T30" fmla="*/ 86 w 96"/>
                <a:gd name="T31" fmla="*/ 10 h 105"/>
                <a:gd name="T32" fmla="*/ 96 w 96"/>
                <a:gd name="T33" fmla="*/ 37 h 105"/>
                <a:gd name="T34" fmla="*/ 96 w 96"/>
                <a:gd name="T35" fmla="*/ 103 h 105"/>
                <a:gd name="T36" fmla="*/ 72 w 96"/>
                <a:gd name="T37" fmla="*/ 103 h 105"/>
                <a:gd name="T38" fmla="*/ 46 w 96"/>
                <a:gd name="T39" fmla="*/ 80 h 105"/>
                <a:gd name="T40" fmla="*/ 57 w 96"/>
                <a:gd name="T41" fmla="*/ 76 h 105"/>
                <a:gd name="T42" fmla="*/ 62 w 96"/>
                <a:gd name="T43" fmla="*/ 66 h 105"/>
                <a:gd name="T44" fmla="*/ 62 w 96"/>
                <a:gd name="T45" fmla="*/ 58 h 105"/>
                <a:gd name="T46" fmla="*/ 53 w 96"/>
                <a:gd name="T47" fmla="*/ 58 h 105"/>
                <a:gd name="T48" fmla="*/ 36 w 96"/>
                <a:gd name="T49" fmla="*/ 71 h 105"/>
                <a:gd name="T50" fmla="*/ 46 w 96"/>
                <a:gd name="T51" fmla="*/ 8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05">
                  <a:moveTo>
                    <a:pt x="72" y="103"/>
                  </a:moveTo>
                  <a:cubicBezTo>
                    <a:pt x="65" y="90"/>
                    <a:pt x="65" y="90"/>
                    <a:pt x="65" y="90"/>
                  </a:cubicBezTo>
                  <a:cubicBezTo>
                    <a:pt x="65" y="90"/>
                    <a:pt x="65" y="90"/>
                    <a:pt x="65" y="90"/>
                  </a:cubicBezTo>
                  <a:cubicBezTo>
                    <a:pt x="60" y="96"/>
                    <a:pt x="55" y="100"/>
                    <a:pt x="50" y="102"/>
                  </a:cubicBezTo>
                  <a:cubicBezTo>
                    <a:pt x="45" y="104"/>
                    <a:pt x="39" y="105"/>
                    <a:pt x="31" y="105"/>
                  </a:cubicBezTo>
                  <a:cubicBezTo>
                    <a:pt x="22" y="105"/>
                    <a:pt x="14" y="102"/>
                    <a:pt x="9" y="97"/>
                  </a:cubicBezTo>
                  <a:cubicBezTo>
                    <a:pt x="3" y="91"/>
                    <a:pt x="0" y="83"/>
                    <a:pt x="0" y="72"/>
                  </a:cubicBezTo>
                  <a:cubicBezTo>
                    <a:pt x="0" y="61"/>
                    <a:pt x="4" y="53"/>
                    <a:pt x="12" y="48"/>
                  </a:cubicBezTo>
                  <a:cubicBezTo>
                    <a:pt x="19" y="43"/>
                    <a:pt x="30" y="40"/>
                    <a:pt x="44" y="39"/>
                  </a:cubicBezTo>
                  <a:cubicBezTo>
                    <a:pt x="61" y="39"/>
                    <a:pt x="61" y="39"/>
                    <a:pt x="61" y="39"/>
                  </a:cubicBezTo>
                  <a:cubicBezTo>
                    <a:pt x="61" y="37"/>
                    <a:pt x="61" y="37"/>
                    <a:pt x="61" y="37"/>
                  </a:cubicBezTo>
                  <a:cubicBezTo>
                    <a:pt x="61" y="29"/>
                    <a:pt x="57" y="25"/>
                    <a:pt x="49" y="25"/>
                  </a:cubicBezTo>
                  <a:cubicBezTo>
                    <a:pt x="42" y="25"/>
                    <a:pt x="32" y="27"/>
                    <a:pt x="21" y="32"/>
                  </a:cubicBezTo>
                  <a:cubicBezTo>
                    <a:pt x="10" y="9"/>
                    <a:pt x="10" y="9"/>
                    <a:pt x="10" y="9"/>
                  </a:cubicBezTo>
                  <a:cubicBezTo>
                    <a:pt x="22" y="3"/>
                    <a:pt x="37" y="0"/>
                    <a:pt x="55" y="0"/>
                  </a:cubicBezTo>
                  <a:cubicBezTo>
                    <a:pt x="68" y="0"/>
                    <a:pt x="79" y="3"/>
                    <a:pt x="86" y="10"/>
                  </a:cubicBezTo>
                  <a:cubicBezTo>
                    <a:pt x="93" y="16"/>
                    <a:pt x="96" y="25"/>
                    <a:pt x="96" y="37"/>
                  </a:cubicBezTo>
                  <a:cubicBezTo>
                    <a:pt x="96" y="103"/>
                    <a:pt x="96" y="103"/>
                    <a:pt x="96" y="103"/>
                  </a:cubicBezTo>
                  <a:cubicBezTo>
                    <a:pt x="72" y="103"/>
                    <a:pt x="72" y="103"/>
                    <a:pt x="72" y="103"/>
                  </a:cubicBezTo>
                  <a:moveTo>
                    <a:pt x="46" y="80"/>
                  </a:moveTo>
                  <a:cubicBezTo>
                    <a:pt x="50" y="80"/>
                    <a:pt x="54" y="79"/>
                    <a:pt x="57" y="76"/>
                  </a:cubicBezTo>
                  <a:cubicBezTo>
                    <a:pt x="60" y="74"/>
                    <a:pt x="62" y="70"/>
                    <a:pt x="62" y="66"/>
                  </a:cubicBezTo>
                  <a:cubicBezTo>
                    <a:pt x="62" y="58"/>
                    <a:pt x="62" y="58"/>
                    <a:pt x="62" y="58"/>
                  </a:cubicBezTo>
                  <a:cubicBezTo>
                    <a:pt x="53" y="58"/>
                    <a:pt x="53" y="58"/>
                    <a:pt x="53" y="58"/>
                  </a:cubicBezTo>
                  <a:cubicBezTo>
                    <a:pt x="42" y="59"/>
                    <a:pt x="36" y="63"/>
                    <a:pt x="36" y="71"/>
                  </a:cubicBezTo>
                  <a:cubicBezTo>
                    <a:pt x="36" y="77"/>
                    <a:pt x="39" y="80"/>
                    <a:pt x="4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8"/>
            <p:cNvSpPr>
              <a:spLocks/>
            </p:cNvSpPr>
            <p:nvPr/>
          </p:nvSpPr>
          <p:spPr bwMode="auto">
            <a:xfrm>
              <a:off x="1612901" y="-3171826"/>
              <a:ext cx="300038"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7"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9"/>
            <p:cNvSpPr>
              <a:spLocks/>
            </p:cNvSpPr>
            <p:nvPr/>
          </p:nvSpPr>
          <p:spPr bwMode="auto">
            <a:xfrm>
              <a:off x="1958976" y="-3308351"/>
              <a:ext cx="409575" cy="523875"/>
            </a:xfrm>
            <a:custGeom>
              <a:avLst/>
              <a:gdLst>
                <a:gd name="T0" fmla="*/ 34 w 109"/>
                <a:gd name="T1" fmla="*/ 82 h 139"/>
                <a:gd name="T2" fmla="*/ 45 w 109"/>
                <a:gd name="T3" fmla="*/ 66 h 139"/>
                <a:gd name="T4" fmla="*/ 68 w 109"/>
                <a:gd name="T5" fmla="*/ 38 h 139"/>
                <a:gd name="T6" fmla="*/ 107 w 109"/>
                <a:gd name="T7" fmla="*/ 38 h 139"/>
                <a:gd name="T8" fmla="*/ 72 w 109"/>
                <a:gd name="T9" fmla="*/ 81 h 139"/>
                <a:gd name="T10" fmla="*/ 109 w 109"/>
                <a:gd name="T11" fmla="*/ 139 h 139"/>
                <a:gd name="T12" fmla="*/ 69 w 109"/>
                <a:gd name="T13" fmla="*/ 139 h 139"/>
                <a:gd name="T14" fmla="*/ 47 w 109"/>
                <a:gd name="T15" fmla="*/ 103 h 139"/>
                <a:gd name="T16" fmla="*/ 35 w 109"/>
                <a:gd name="T17" fmla="*/ 112 h 139"/>
                <a:gd name="T18" fmla="*/ 35 w 109"/>
                <a:gd name="T19" fmla="*/ 139 h 139"/>
                <a:gd name="T20" fmla="*/ 0 w 109"/>
                <a:gd name="T21" fmla="*/ 139 h 139"/>
                <a:gd name="T22" fmla="*/ 0 w 109"/>
                <a:gd name="T23" fmla="*/ 0 h 139"/>
                <a:gd name="T24" fmla="*/ 35 w 109"/>
                <a:gd name="T25" fmla="*/ 0 h 139"/>
                <a:gd name="T26" fmla="*/ 35 w 109"/>
                <a:gd name="T27" fmla="*/ 55 h 139"/>
                <a:gd name="T28" fmla="*/ 33 w 109"/>
                <a:gd name="T29" fmla="*/ 82 h 139"/>
                <a:gd name="T30" fmla="*/ 34 w 109"/>
                <a:gd name="T31" fmla="*/ 8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39">
                  <a:moveTo>
                    <a:pt x="34" y="82"/>
                  </a:moveTo>
                  <a:cubicBezTo>
                    <a:pt x="38" y="75"/>
                    <a:pt x="42" y="70"/>
                    <a:pt x="45" y="66"/>
                  </a:cubicBezTo>
                  <a:cubicBezTo>
                    <a:pt x="68" y="38"/>
                    <a:pt x="68" y="38"/>
                    <a:pt x="68" y="38"/>
                  </a:cubicBezTo>
                  <a:cubicBezTo>
                    <a:pt x="107" y="38"/>
                    <a:pt x="107" y="38"/>
                    <a:pt x="107" y="38"/>
                  </a:cubicBezTo>
                  <a:cubicBezTo>
                    <a:pt x="72" y="81"/>
                    <a:pt x="72" y="81"/>
                    <a:pt x="72" y="81"/>
                  </a:cubicBezTo>
                  <a:cubicBezTo>
                    <a:pt x="109" y="139"/>
                    <a:pt x="109" y="139"/>
                    <a:pt x="109" y="139"/>
                  </a:cubicBezTo>
                  <a:cubicBezTo>
                    <a:pt x="69" y="139"/>
                    <a:pt x="69" y="139"/>
                    <a:pt x="69" y="139"/>
                  </a:cubicBezTo>
                  <a:cubicBezTo>
                    <a:pt x="47" y="103"/>
                    <a:pt x="47" y="103"/>
                    <a:pt x="47" y="103"/>
                  </a:cubicBezTo>
                  <a:cubicBezTo>
                    <a:pt x="35" y="112"/>
                    <a:pt x="35" y="112"/>
                    <a:pt x="35" y="112"/>
                  </a:cubicBezTo>
                  <a:cubicBezTo>
                    <a:pt x="35" y="139"/>
                    <a:pt x="35" y="139"/>
                    <a:pt x="35" y="139"/>
                  </a:cubicBezTo>
                  <a:cubicBezTo>
                    <a:pt x="0" y="139"/>
                    <a:pt x="0" y="139"/>
                    <a:pt x="0" y="139"/>
                  </a:cubicBezTo>
                  <a:cubicBezTo>
                    <a:pt x="0" y="0"/>
                    <a:pt x="0" y="0"/>
                    <a:pt x="0" y="0"/>
                  </a:cubicBezTo>
                  <a:cubicBezTo>
                    <a:pt x="35" y="0"/>
                    <a:pt x="35" y="0"/>
                    <a:pt x="35" y="0"/>
                  </a:cubicBezTo>
                  <a:cubicBezTo>
                    <a:pt x="35" y="55"/>
                    <a:pt x="35" y="55"/>
                    <a:pt x="35" y="55"/>
                  </a:cubicBezTo>
                  <a:cubicBezTo>
                    <a:pt x="35" y="64"/>
                    <a:pt x="35" y="73"/>
                    <a:pt x="33" y="82"/>
                  </a:cubicBezTo>
                  <a:cubicBezTo>
                    <a:pt x="34" y="82"/>
                    <a:pt x="34" y="82"/>
                    <a:pt x="34"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Rectangle 20"/>
            <p:cNvSpPr>
              <a:spLocks noChangeArrowheads="1"/>
            </p:cNvSpPr>
            <p:nvPr/>
          </p:nvSpPr>
          <p:spPr bwMode="auto">
            <a:xfrm>
              <a:off x="2401888" y="-3165476"/>
              <a:ext cx="120650" cy="381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1"/>
            <p:cNvSpPr>
              <a:spLocks/>
            </p:cNvSpPr>
            <p:nvPr/>
          </p:nvSpPr>
          <p:spPr bwMode="auto">
            <a:xfrm>
              <a:off x="2586038" y="-3171826"/>
              <a:ext cx="371475" cy="387350"/>
            </a:xfrm>
            <a:custGeom>
              <a:avLst/>
              <a:gdLst>
                <a:gd name="T0" fmla="*/ 64 w 99"/>
                <a:gd name="T1" fmla="*/ 103 h 103"/>
                <a:gd name="T2" fmla="*/ 64 w 99"/>
                <a:gd name="T3" fmla="*/ 48 h 103"/>
                <a:gd name="T4" fmla="*/ 61 w 99"/>
                <a:gd name="T5" fmla="*/ 33 h 103"/>
                <a:gd name="T6" fmla="*/ 52 w 99"/>
                <a:gd name="T7" fmla="*/ 27 h 103"/>
                <a:gd name="T8" fmla="*/ 39 w 99"/>
                <a:gd name="T9" fmla="*/ 35 h 103"/>
                <a:gd name="T10" fmla="*/ 35 w 99"/>
                <a:gd name="T11" fmla="*/ 59 h 103"/>
                <a:gd name="T12" fmla="*/ 35 w 99"/>
                <a:gd name="T13" fmla="*/ 103 h 103"/>
                <a:gd name="T14" fmla="*/ 0 w 99"/>
                <a:gd name="T15" fmla="*/ 103 h 103"/>
                <a:gd name="T16" fmla="*/ 0 w 99"/>
                <a:gd name="T17" fmla="*/ 2 h 103"/>
                <a:gd name="T18" fmla="*/ 26 w 99"/>
                <a:gd name="T19" fmla="*/ 2 h 103"/>
                <a:gd name="T20" fmla="*/ 31 w 99"/>
                <a:gd name="T21" fmla="*/ 14 h 103"/>
                <a:gd name="T22" fmla="*/ 33 w 99"/>
                <a:gd name="T23" fmla="*/ 14 h 103"/>
                <a:gd name="T24" fmla="*/ 45 w 99"/>
                <a:gd name="T25" fmla="*/ 3 h 103"/>
                <a:gd name="T26" fmla="*/ 64 w 99"/>
                <a:gd name="T27" fmla="*/ 0 h 103"/>
                <a:gd name="T28" fmla="*/ 90 w 99"/>
                <a:gd name="T29" fmla="*/ 10 h 103"/>
                <a:gd name="T30" fmla="*/ 99 w 99"/>
                <a:gd name="T31" fmla="*/ 37 h 103"/>
                <a:gd name="T32" fmla="*/ 99 w 99"/>
                <a:gd name="T33" fmla="*/ 103 h 103"/>
                <a:gd name="T34" fmla="*/ 64 w 99"/>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03">
                  <a:moveTo>
                    <a:pt x="64" y="103"/>
                  </a:moveTo>
                  <a:cubicBezTo>
                    <a:pt x="64" y="48"/>
                    <a:pt x="64" y="48"/>
                    <a:pt x="64" y="48"/>
                  </a:cubicBezTo>
                  <a:cubicBezTo>
                    <a:pt x="64" y="41"/>
                    <a:pt x="63" y="36"/>
                    <a:pt x="61" y="33"/>
                  </a:cubicBezTo>
                  <a:cubicBezTo>
                    <a:pt x="59" y="29"/>
                    <a:pt x="56" y="27"/>
                    <a:pt x="52" y="27"/>
                  </a:cubicBezTo>
                  <a:cubicBezTo>
                    <a:pt x="46" y="27"/>
                    <a:pt x="42" y="30"/>
                    <a:pt x="39" y="35"/>
                  </a:cubicBezTo>
                  <a:cubicBezTo>
                    <a:pt x="36" y="39"/>
                    <a:pt x="35" y="47"/>
                    <a:pt x="35" y="59"/>
                  </a:cubicBezTo>
                  <a:cubicBezTo>
                    <a:pt x="35" y="103"/>
                    <a:pt x="35" y="103"/>
                    <a:pt x="35" y="103"/>
                  </a:cubicBezTo>
                  <a:cubicBezTo>
                    <a:pt x="0" y="103"/>
                    <a:pt x="0" y="103"/>
                    <a:pt x="0" y="103"/>
                  </a:cubicBezTo>
                  <a:cubicBezTo>
                    <a:pt x="0" y="2"/>
                    <a:pt x="0" y="2"/>
                    <a:pt x="0" y="2"/>
                  </a:cubicBezTo>
                  <a:cubicBezTo>
                    <a:pt x="26" y="2"/>
                    <a:pt x="26" y="2"/>
                    <a:pt x="26" y="2"/>
                  </a:cubicBezTo>
                  <a:cubicBezTo>
                    <a:pt x="31" y="14"/>
                    <a:pt x="31" y="14"/>
                    <a:pt x="31" y="14"/>
                  </a:cubicBezTo>
                  <a:cubicBezTo>
                    <a:pt x="33" y="14"/>
                    <a:pt x="33" y="14"/>
                    <a:pt x="33" y="14"/>
                  </a:cubicBezTo>
                  <a:cubicBezTo>
                    <a:pt x="36" y="9"/>
                    <a:pt x="40" y="6"/>
                    <a:pt x="45" y="3"/>
                  </a:cubicBezTo>
                  <a:cubicBezTo>
                    <a:pt x="51" y="1"/>
                    <a:pt x="57" y="0"/>
                    <a:pt x="64" y="0"/>
                  </a:cubicBezTo>
                  <a:cubicBezTo>
                    <a:pt x="75" y="0"/>
                    <a:pt x="84" y="3"/>
                    <a:pt x="90" y="10"/>
                  </a:cubicBezTo>
                  <a:cubicBezTo>
                    <a:pt x="96" y="16"/>
                    <a:pt x="99" y="25"/>
                    <a:pt x="99" y="37"/>
                  </a:cubicBezTo>
                  <a:cubicBezTo>
                    <a:pt x="99" y="103"/>
                    <a:pt x="99" y="103"/>
                    <a:pt x="99" y="103"/>
                  </a:cubicBezTo>
                  <a:cubicBezTo>
                    <a:pt x="64" y="103"/>
                    <a:pt x="64" y="103"/>
                    <a:pt x="64"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2"/>
            <p:cNvSpPr>
              <a:spLocks/>
            </p:cNvSpPr>
            <p:nvPr/>
          </p:nvSpPr>
          <p:spPr bwMode="auto">
            <a:xfrm>
              <a:off x="3017838" y="-3171826"/>
              <a:ext cx="300038" cy="393700"/>
            </a:xfrm>
            <a:custGeom>
              <a:avLst/>
              <a:gdLst>
                <a:gd name="T0" fmla="*/ 80 w 80"/>
                <a:gd name="T1" fmla="*/ 72 h 105"/>
                <a:gd name="T2" fmla="*/ 68 w 80"/>
                <a:gd name="T3" fmla="*/ 97 h 105"/>
                <a:gd name="T4" fmla="*/ 36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6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0 w 80"/>
                <a:gd name="T31" fmla="*/ 2 h 105"/>
                <a:gd name="T32" fmla="*/ 79 w 80"/>
                <a:gd name="T33" fmla="*/ 8 h 105"/>
                <a:gd name="T34" fmla="*/ 69 w 80"/>
                <a:gd name="T35" fmla="*/ 31 h 105"/>
                <a:gd name="T36" fmla="*/ 54 w 80"/>
                <a:gd name="T37" fmla="*/ 26 h 105"/>
                <a:gd name="T38" fmla="*/ 42 w 80"/>
                <a:gd name="T39" fmla="*/ 24 h 105"/>
                <a:gd name="T40" fmla="*/ 33 w 80"/>
                <a:gd name="T41" fmla="*/ 28 h 105"/>
                <a:gd name="T42" fmla="*/ 36 w 80"/>
                <a:gd name="T43" fmla="*/ 32 h 105"/>
                <a:gd name="T44" fmla="*/ 53 w 80"/>
                <a:gd name="T45" fmla="*/ 40 h 105"/>
                <a:gd name="T46" fmla="*/ 69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8" y="97"/>
                  </a:cubicBezTo>
                  <a:cubicBezTo>
                    <a:pt x="61" y="102"/>
                    <a:pt x="50" y="105"/>
                    <a:pt x="36" y="105"/>
                  </a:cubicBezTo>
                  <a:cubicBezTo>
                    <a:pt x="29" y="105"/>
                    <a:pt x="22"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6" y="78"/>
                    <a:pt x="46" y="74"/>
                  </a:cubicBezTo>
                  <a:cubicBezTo>
                    <a:pt x="46" y="73"/>
                    <a:pt x="45" y="71"/>
                    <a:pt x="43" y="70"/>
                  </a:cubicBezTo>
                  <a:cubicBezTo>
                    <a:pt x="41" y="68"/>
                    <a:pt x="35" y="66"/>
                    <a:pt x="25" y="61"/>
                  </a:cubicBezTo>
                  <a:cubicBezTo>
                    <a:pt x="15" y="58"/>
                    <a:pt x="9" y="53"/>
                    <a:pt x="5" y="48"/>
                  </a:cubicBezTo>
                  <a:cubicBezTo>
                    <a:pt x="1" y="43"/>
                    <a:pt x="0" y="37"/>
                    <a:pt x="0" y="30"/>
                  </a:cubicBezTo>
                  <a:cubicBezTo>
                    <a:pt x="0" y="20"/>
                    <a:pt x="3" y="13"/>
                    <a:pt x="11" y="8"/>
                  </a:cubicBezTo>
                  <a:cubicBezTo>
                    <a:pt x="18" y="2"/>
                    <a:pt x="28" y="0"/>
                    <a:pt x="42" y="0"/>
                  </a:cubicBezTo>
                  <a:cubicBezTo>
                    <a:pt x="48" y="0"/>
                    <a:pt x="55" y="1"/>
                    <a:pt x="60" y="2"/>
                  </a:cubicBezTo>
                  <a:cubicBezTo>
                    <a:pt x="66" y="3"/>
                    <a:pt x="72" y="6"/>
                    <a:pt x="79" y="8"/>
                  </a:cubicBezTo>
                  <a:cubicBezTo>
                    <a:pt x="69" y="31"/>
                    <a:pt x="69" y="31"/>
                    <a:pt x="69" y="31"/>
                  </a:cubicBezTo>
                  <a:cubicBezTo>
                    <a:pt x="65" y="29"/>
                    <a:pt x="60" y="27"/>
                    <a:pt x="54" y="26"/>
                  </a:cubicBezTo>
                  <a:cubicBezTo>
                    <a:pt x="49" y="24"/>
                    <a:pt x="45" y="24"/>
                    <a:pt x="42" y="24"/>
                  </a:cubicBezTo>
                  <a:cubicBezTo>
                    <a:pt x="36" y="24"/>
                    <a:pt x="33" y="25"/>
                    <a:pt x="33" y="28"/>
                  </a:cubicBezTo>
                  <a:cubicBezTo>
                    <a:pt x="33" y="29"/>
                    <a:pt x="34" y="31"/>
                    <a:pt x="36" y="32"/>
                  </a:cubicBezTo>
                  <a:cubicBezTo>
                    <a:pt x="38" y="33"/>
                    <a:pt x="44" y="36"/>
                    <a:pt x="53" y="40"/>
                  </a:cubicBezTo>
                  <a:cubicBezTo>
                    <a:pt x="61" y="43"/>
                    <a:pt x="66" y="46"/>
                    <a:pt x="69" y="48"/>
                  </a:cubicBezTo>
                  <a:cubicBezTo>
                    <a:pt x="73" y="51"/>
                    <a:pt x="75"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23"/>
            <p:cNvSpPr>
              <a:spLocks noEditPoints="1"/>
            </p:cNvSpPr>
            <p:nvPr/>
          </p:nvSpPr>
          <p:spPr bwMode="auto">
            <a:xfrm>
              <a:off x="3494088" y="-3284538"/>
              <a:ext cx="530225" cy="506413"/>
            </a:xfrm>
            <a:custGeom>
              <a:avLst/>
              <a:gdLst>
                <a:gd name="T0" fmla="*/ 96 w 141"/>
                <a:gd name="T1" fmla="*/ 133 h 135"/>
                <a:gd name="T2" fmla="*/ 87 w 141"/>
                <a:gd name="T3" fmla="*/ 124 h 135"/>
                <a:gd name="T4" fmla="*/ 74 w 141"/>
                <a:gd name="T5" fmla="*/ 131 h 135"/>
                <a:gd name="T6" fmla="*/ 62 w 141"/>
                <a:gd name="T7" fmla="*/ 134 h 135"/>
                <a:gd name="T8" fmla="*/ 47 w 141"/>
                <a:gd name="T9" fmla="*/ 135 h 135"/>
                <a:gd name="T10" fmla="*/ 22 w 141"/>
                <a:gd name="T11" fmla="*/ 130 h 135"/>
                <a:gd name="T12" fmla="*/ 6 w 141"/>
                <a:gd name="T13" fmla="*/ 117 h 135"/>
                <a:gd name="T14" fmla="*/ 0 w 141"/>
                <a:gd name="T15" fmla="*/ 97 h 135"/>
                <a:gd name="T16" fmla="*/ 24 w 141"/>
                <a:gd name="T17" fmla="*/ 61 h 135"/>
                <a:gd name="T18" fmla="*/ 16 w 141"/>
                <a:gd name="T19" fmla="*/ 48 h 135"/>
                <a:gd name="T20" fmla="*/ 13 w 141"/>
                <a:gd name="T21" fmla="*/ 32 h 135"/>
                <a:gd name="T22" fmla="*/ 24 w 141"/>
                <a:gd name="T23" fmla="*/ 9 h 135"/>
                <a:gd name="T24" fmla="*/ 54 w 141"/>
                <a:gd name="T25" fmla="*/ 0 h 135"/>
                <a:gd name="T26" fmla="*/ 84 w 141"/>
                <a:gd name="T27" fmla="*/ 9 h 135"/>
                <a:gd name="T28" fmla="*/ 94 w 141"/>
                <a:gd name="T29" fmla="*/ 32 h 135"/>
                <a:gd name="T30" fmla="*/ 89 w 141"/>
                <a:gd name="T31" fmla="*/ 50 h 135"/>
                <a:gd name="T32" fmla="*/ 70 w 141"/>
                <a:gd name="T33" fmla="*/ 66 h 135"/>
                <a:gd name="T34" fmla="*/ 88 w 141"/>
                <a:gd name="T35" fmla="*/ 83 h 135"/>
                <a:gd name="T36" fmla="*/ 98 w 141"/>
                <a:gd name="T37" fmla="*/ 60 h 135"/>
                <a:gd name="T38" fmla="*/ 134 w 141"/>
                <a:gd name="T39" fmla="*/ 60 h 135"/>
                <a:gd name="T40" fmla="*/ 126 w 141"/>
                <a:gd name="T41" fmla="*/ 84 h 135"/>
                <a:gd name="T42" fmla="*/ 113 w 141"/>
                <a:gd name="T43" fmla="*/ 106 h 135"/>
                <a:gd name="T44" fmla="*/ 141 w 141"/>
                <a:gd name="T45" fmla="*/ 133 h 135"/>
                <a:gd name="T46" fmla="*/ 96 w 141"/>
                <a:gd name="T47" fmla="*/ 133 h 135"/>
                <a:gd name="T48" fmla="*/ 36 w 141"/>
                <a:gd name="T49" fmla="*/ 94 h 135"/>
                <a:gd name="T50" fmla="*/ 40 w 141"/>
                <a:gd name="T51" fmla="*/ 104 h 135"/>
                <a:gd name="T52" fmla="*/ 51 w 141"/>
                <a:gd name="T53" fmla="*/ 107 h 135"/>
                <a:gd name="T54" fmla="*/ 60 w 141"/>
                <a:gd name="T55" fmla="*/ 106 h 135"/>
                <a:gd name="T56" fmla="*/ 66 w 141"/>
                <a:gd name="T57" fmla="*/ 103 h 135"/>
                <a:gd name="T58" fmla="*/ 43 w 141"/>
                <a:gd name="T59" fmla="*/ 80 h 135"/>
                <a:gd name="T60" fmla="*/ 36 w 141"/>
                <a:gd name="T61" fmla="*/ 94 h 135"/>
                <a:gd name="T62" fmla="*/ 63 w 141"/>
                <a:gd name="T63" fmla="*/ 32 h 135"/>
                <a:gd name="T64" fmla="*/ 60 w 141"/>
                <a:gd name="T65" fmla="*/ 25 h 135"/>
                <a:gd name="T66" fmla="*/ 54 w 141"/>
                <a:gd name="T67" fmla="*/ 23 h 135"/>
                <a:gd name="T68" fmla="*/ 47 w 141"/>
                <a:gd name="T69" fmla="*/ 26 h 135"/>
                <a:gd name="T70" fmla="*/ 44 w 141"/>
                <a:gd name="T71" fmla="*/ 33 h 135"/>
                <a:gd name="T72" fmla="*/ 52 w 141"/>
                <a:gd name="T73" fmla="*/ 47 h 135"/>
                <a:gd name="T74" fmla="*/ 60 w 141"/>
                <a:gd name="T75" fmla="*/ 40 h 135"/>
                <a:gd name="T76" fmla="*/ 63 w 141"/>
                <a:gd name="T77" fmla="*/ 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35">
                  <a:moveTo>
                    <a:pt x="96" y="133"/>
                  </a:moveTo>
                  <a:cubicBezTo>
                    <a:pt x="87" y="124"/>
                    <a:pt x="87" y="124"/>
                    <a:pt x="87" y="124"/>
                  </a:cubicBezTo>
                  <a:cubicBezTo>
                    <a:pt x="82" y="128"/>
                    <a:pt x="77" y="130"/>
                    <a:pt x="74" y="131"/>
                  </a:cubicBezTo>
                  <a:cubicBezTo>
                    <a:pt x="70" y="133"/>
                    <a:pt x="66" y="134"/>
                    <a:pt x="62" y="134"/>
                  </a:cubicBezTo>
                  <a:cubicBezTo>
                    <a:pt x="58" y="135"/>
                    <a:pt x="53" y="135"/>
                    <a:pt x="47" y="135"/>
                  </a:cubicBezTo>
                  <a:cubicBezTo>
                    <a:pt x="38" y="135"/>
                    <a:pt x="30" y="134"/>
                    <a:pt x="22" y="130"/>
                  </a:cubicBezTo>
                  <a:cubicBezTo>
                    <a:pt x="15" y="127"/>
                    <a:pt x="10" y="123"/>
                    <a:pt x="6" y="117"/>
                  </a:cubicBezTo>
                  <a:cubicBezTo>
                    <a:pt x="2" y="111"/>
                    <a:pt x="0" y="104"/>
                    <a:pt x="0" y="97"/>
                  </a:cubicBezTo>
                  <a:cubicBezTo>
                    <a:pt x="0" y="81"/>
                    <a:pt x="8" y="69"/>
                    <a:pt x="24" y="61"/>
                  </a:cubicBezTo>
                  <a:cubicBezTo>
                    <a:pt x="21" y="57"/>
                    <a:pt x="18" y="52"/>
                    <a:pt x="16" y="48"/>
                  </a:cubicBezTo>
                  <a:cubicBezTo>
                    <a:pt x="14" y="43"/>
                    <a:pt x="13" y="38"/>
                    <a:pt x="13" y="32"/>
                  </a:cubicBezTo>
                  <a:cubicBezTo>
                    <a:pt x="13" y="22"/>
                    <a:pt x="16" y="14"/>
                    <a:pt x="24" y="9"/>
                  </a:cubicBezTo>
                  <a:cubicBezTo>
                    <a:pt x="31" y="3"/>
                    <a:pt x="41" y="0"/>
                    <a:pt x="54" y="0"/>
                  </a:cubicBezTo>
                  <a:cubicBezTo>
                    <a:pt x="67" y="0"/>
                    <a:pt x="77" y="3"/>
                    <a:pt x="84" y="9"/>
                  </a:cubicBezTo>
                  <a:cubicBezTo>
                    <a:pt x="91" y="14"/>
                    <a:pt x="94" y="22"/>
                    <a:pt x="94" y="32"/>
                  </a:cubicBezTo>
                  <a:cubicBezTo>
                    <a:pt x="94" y="38"/>
                    <a:pt x="92" y="44"/>
                    <a:pt x="89" y="50"/>
                  </a:cubicBezTo>
                  <a:cubicBezTo>
                    <a:pt x="85" y="56"/>
                    <a:pt x="79" y="61"/>
                    <a:pt x="70" y="66"/>
                  </a:cubicBezTo>
                  <a:cubicBezTo>
                    <a:pt x="88" y="83"/>
                    <a:pt x="88" y="83"/>
                    <a:pt x="88" y="83"/>
                  </a:cubicBezTo>
                  <a:cubicBezTo>
                    <a:pt x="93" y="76"/>
                    <a:pt x="96" y="68"/>
                    <a:pt x="98" y="60"/>
                  </a:cubicBezTo>
                  <a:cubicBezTo>
                    <a:pt x="134" y="60"/>
                    <a:pt x="134" y="60"/>
                    <a:pt x="134" y="60"/>
                  </a:cubicBezTo>
                  <a:cubicBezTo>
                    <a:pt x="132" y="68"/>
                    <a:pt x="130" y="76"/>
                    <a:pt x="126" y="84"/>
                  </a:cubicBezTo>
                  <a:cubicBezTo>
                    <a:pt x="122" y="93"/>
                    <a:pt x="117" y="100"/>
                    <a:pt x="113" y="106"/>
                  </a:cubicBezTo>
                  <a:cubicBezTo>
                    <a:pt x="141" y="133"/>
                    <a:pt x="141" y="133"/>
                    <a:pt x="141" y="133"/>
                  </a:cubicBezTo>
                  <a:cubicBezTo>
                    <a:pt x="96" y="133"/>
                    <a:pt x="96" y="133"/>
                    <a:pt x="96" y="133"/>
                  </a:cubicBezTo>
                  <a:moveTo>
                    <a:pt x="36" y="94"/>
                  </a:moveTo>
                  <a:cubicBezTo>
                    <a:pt x="36" y="98"/>
                    <a:pt x="37" y="101"/>
                    <a:pt x="40" y="104"/>
                  </a:cubicBezTo>
                  <a:cubicBezTo>
                    <a:pt x="43" y="106"/>
                    <a:pt x="46" y="107"/>
                    <a:pt x="51" y="107"/>
                  </a:cubicBezTo>
                  <a:cubicBezTo>
                    <a:pt x="54" y="107"/>
                    <a:pt x="57" y="107"/>
                    <a:pt x="60" y="106"/>
                  </a:cubicBezTo>
                  <a:cubicBezTo>
                    <a:pt x="62" y="105"/>
                    <a:pt x="64" y="104"/>
                    <a:pt x="66" y="103"/>
                  </a:cubicBezTo>
                  <a:cubicBezTo>
                    <a:pt x="43" y="80"/>
                    <a:pt x="43" y="80"/>
                    <a:pt x="43" y="80"/>
                  </a:cubicBezTo>
                  <a:cubicBezTo>
                    <a:pt x="39" y="84"/>
                    <a:pt x="36" y="89"/>
                    <a:pt x="36" y="94"/>
                  </a:cubicBezTo>
                  <a:close/>
                  <a:moveTo>
                    <a:pt x="63" y="32"/>
                  </a:moveTo>
                  <a:cubicBezTo>
                    <a:pt x="63" y="29"/>
                    <a:pt x="62" y="27"/>
                    <a:pt x="60" y="25"/>
                  </a:cubicBezTo>
                  <a:cubicBezTo>
                    <a:pt x="58" y="24"/>
                    <a:pt x="56" y="23"/>
                    <a:pt x="54" y="23"/>
                  </a:cubicBezTo>
                  <a:cubicBezTo>
                    <a:pt x="51" y="23"/>
                    <a:pt x="49" y="24"/>
                    <a:pt x="47" y="26"/>
                  </a:cubicBezTo>
                  <a:cubicBezTo>
                    <a:pt x="45" y="27"/>
                    <a:pt x="44" y="29"/>
                    <a:pt x="44" y="33"/>
                  </a:cubicBezTo>
                  <a:cubicBezTo>
                    <a:pt x="44" y="37"/>
                    <a:pt x="47" y="42"/>
                    <a:pt x="52" y="47"/>
                  </a:cubicBezTo>
                  <a:cubicBezTo>
                    <a:pt x="55" y="45"/>
                    <a:pt x="58" y="43"/>
                    <a:pt x="60" y="40"/>
                  </a:cubicBezTo>
                  <a:cubicBezTo>
                    <a:pt x="62" y="37"/>
                    <a:pt x="63" y="34"/>
                    <a:pt x="6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24"/>
            <p:cNvSpPr>
              <a:spLocks/>
            </p:cNvSpPr>
            <p:nvPr/>
          </p:nvSpPr>
          <p:spPr bwMode="auto">
            <a:xfrm>
              <a:off x="4178301" y="-3284538"/>
              <a:ext cx="344488" cy="506413"/>
            </a:xfrm>
            <a:custGeom>
              <a:avLst/>
              <a:gdLst>
                <a:gd name="T0" fmla="*/ 92 w 92"/>
                <a:gd name="T1" fmla="*/ 94 h 135"/>
                <a:gd name="T2" fmla="*/ 86 w 92"/>
                <a:gd name="T3" fmla="*/ 115 h 135"/>
                <a:gd name="T4" fmla="*/ 68 w 92"/>
                <a:gd name="T5" fmla="*/ 130 h 135"/>
                <a:gd name="T6" fmla="*/ 40 w 92"/>
                <a:gd name="T7" fmla="*/ 135 h 135"/>
                <a:gd name="T8" fmla="*/ 18 w 92"/>
                <a:gd name="T9" fmla="*/ 133 h 135"/>
                <a:gd name="T10" fmla="*/ 0 w 92"/>
                <a:gd name="T11" fmla="*/ 127 h 135"/>
                <a:gd name="T12" fmla="*/ 0 w 92"/>
                <a:gd name="T13" fmla="*/ 95 h 135"/>
                <a:gd name="T14" fmla="*/ 21 w 92"/>
                <a:gd name="T15" fmla="*/ 103 h 135"/>
                <a:gd name="T16" fmla="*/ 41 w 92"/>
                <a:gd name="T17" fmla="*/ 106 h 135"/>
                <a:gd name="T18" fmla="*/ 53 w 92"/>
                <a:gd name="T19" fmla="*/ 104 h 135"/>
                <a:gd name="T20" fmla="*/ 56 w 92"/>
                <a:gd name="T21" fmla="*/ 97 h 135"/>
                <a:gd name="T22" fmla="*/ 55 w 92"/>
                <a:gd name="T23" fmla="*/ 92 h 135"/>
                <a:gd name="T24" fmla="*/ 50 w 92"/>
                <a:gd name="T25" fmla="*/ 88 h 135"/>
                <a:gd name="T26" fmla="*/ 33 w 92"/>
                <a:gd name="T27" fmla="*/ 79 h 135"/>
                <a:gd name="T28" fmla="*/ 13 w 92"/>
                <a:gd name="T29" fmla="*/ 68 h 135"/>
                <a:gd name="T30" fmla="*/ 4 w 92"/>
                <a:gd name="T31" fmla="*/ 55 h 135"/>
                <a:gd name="T32" fmla="*/ 1 w 92"/>
                <a:gd name="T33" fmla="*/ 39 h 135"/>
                <a:gd name="T34" fmla="*/ 14 w 92"/>
                <a:gd name="T35" fmla="*/ 10 h 135"/>
                <a:gd name="T36" fmla="*/ 50 w 92"/>
                <a:gd name="T37" fmla="*/ 0 h 135"/>
                <a:gd name="T38" fmla="*/ 92 w 92"/>
                <a:gd name="T39" fmla="*/ 10 h 135"/>
                <a:gd name="T40" fmla="*/ 81 w 92"/>
                <a:gd name="T41" fmla="*/ 37 h 135"/>
                <a:gd name="T42" fmla="*/ 49 w 92"/>
                <a:gd name="T43" fmla="*/ 29 h 135"/>
                <a:gd name="T44" fmla="*/ 39 w 92"/>
                <a:gd name="T45" fmla="*/ 31 h 135"/>
                <a:gd name="T46" fmla="*/ 36 w 92"/>
                <a:gd name="T47" fmla="*/ 37 h 135"/>
                <a:gd name="T48" fmla="*/ 40 w 92"/>
                <a:gd name="T49" fmla="*/ 44 h 135"/>
                <a:gd name="T50" fmla="*/ 62 w 92"/>
                <a:gd name="T51" fmla="*/ 55 h 135"/>
                <a:gd name="T52" fmla="*/ 85 w 92"/>
                <a:gd name="T53" fmla="*/ 71 h 135"/>
                <a:gd name="T54" fmla="*/ 92 w 92"/>
                <a:gd name="T55" fmla="*/ 9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35">
                  <a:moveTo>
                    <a:pt x="92" y="94"/>
                  </a:moveTo>
                  <a:cubicBezTo>
                    <a:pt x="92" y="102"/>
                    <a:pt x="90" y="109"/>
                    <a:pt x="86" y="115"/>
                  </a:cubicBezTo>
                  <a:cubicBezTo>
                    <a:pt x="82" y="122"/>
                    <a:pt x="76" y="126"/>
                    <a:pt x="68" y="130"/>
                  </a:cubicBezTo>
                  <a:cubicBezTo>
                    <a:pt x="60" y="133"/>
                    <a:pt x="51" y="135"/>
                    <a:pt x="40" y="135"/>
                  </a:cubicBezTo>
                  <a:cubicBezTo>
                    <a:pt x="32" y="135"/>
                    <a:pt x="24" y="135"/>
                    <a:pt x="18" y="133"/>
                  </a:cubicBezTo>
                  <a:cubicBezTo>
                    <a:pt x="13" y="132"/>
                    <a:pt x="6" y="130"/>
                    <a:pt x="0" y="127"/>
                  </a:cubicBezTo>
                  <a:cubicBezTo>
                    <a:pt x="0" y="95"/>
                    <a:pt x="0" y="95"/>
                    <a:pt x="0" y="95"/>
                  </a:cubicBezTo>
                  <a:cubicBezTo>
                    <a:pt x="7" y="99"/>
                    <a:pt x="14" y="102"/>
                    <a:pt x="21" y="103"/>
                  </a:cubicBezTo>
                  <a:cubicBezTo>
                    <a:pt x="28" y="105"/>
                    <a:pt x="35" y="106"/>
                    <a:pt x="41" y="106"/>
                  </a:cubicBezTo>
                  <a:cubicBezTo>
                    <a:pt x="46" y="106"/>
                    <a:pt x="50" y="105"/>
                    <a:pt x="53" y="104"/>
                  </a:cubicBezTo>
                  <a:cubicBezTo>
                    <a:pt x="55" y="102"/>
                    <a:pt x="56" y="99"/>
                    <a:pt x="56" y="97"/>
                  </a:cubicBezTo>
                  <a:cubicBezTo>
                    <a:pt x="56" y="95"/>
                    <a:pt x="56" y="93"/>
                    <a:pt x="55" y="92"/>
                  </a:cubicBezTo>
                  <a:cubicBezTo>
                    <a:pt x="54" y="91"/>
                    <a:pt x="52" y="89"/>
                    <a:pt x="50" y="88"/>
                  </a:cubicBezTo>
                  <a:cubicBezTo>
                    <a:pt x="48" y="86"/>
                    <a:pt x="42" y="84"/>
                    <a:pt x="33" y="79"/>
                  </a:cubicBezTo>
                  <a:cubicBezTo>
                    <a:pt x="24" y="75"/>
                    <a:pt x="18" y="72"/>
                    <a:pt x="13" y="68"/>
                  </a:cubicBezTo>
                  <a:cubicBezTo>
                    <a:pt x="9" y="64"/>
                    <a:pt x="6" y="60"/>
                    <a:pt x="4" y="55"/>
                  </a:cubicBezTo>
                  <a:cubicBezTo>
                    <a:pt x="2" y="51"/>
                    <a:pt x="1" y="45"/>
                    <a:pt x="1" y="39"/>
                  </a:cubicBezTo>
                  <a:cubicBezTo>
                    <a:pt x="1" y="27"/>
                    <a:pt x="5" y="17"/>
                    <a:pt x="14" y="10"/>
                  </a:cubicBezTo>
                  <a:cubicBezTo>
                    <a:pt x="23" y="4"/>
                    <a:pt x="35" y="0"/>
                    <a:pt x="50" y="0"/>
                  </a:cubicBezTo>
                  <a:cubicBezTo>
                    <a:pt x="64" y="0"/>
                    <a:pt x="78" y="3"/>
                    <a:pt x="92" y="10"/>
                  </a:cubicBezTo>
                  <a:cubicBezTo>
                    <a:pt x="81" y="37"/>
                    <a:pt x="81" y="37"/>
                    <a:pt x="81" y="37"/>
                  </a:cubicBezTo>
                  <a:cubicBezTo>
                    <a:pt x="69" y="31"/>
                    <a:pt x="58" y="29"/>
                    <a:pt x="49" y="29"/>
                  </a:cubicBezTo>
                  <a:cubicBezTo>
                    <a:pt x="45" y="29"/>
                    <a:pt x="41" y="29"/>
                    <a:pt x="39" y="31"/>
                  </a:cubicBezTo>
                  <a:cubicBezTo>
                    <a:pt x="37" y="33"/>
                    <a:pt x="36" y="35"/>
                    <a:pt x="36" y="37"/>
                  </a:cubicBezTo>
                  <a:cubicBezTo>
                    <a:pt x="36" y="40"/>
                    <a:pt x="37" y="42"/>
                    <a:pt x="40" y="44"/>
                  </a:cubicBezTo>
                  <a:cubicBezTo>
                    <a:pt x="43" y="46"/>
                    <a:pt x="50" y="50"/>
                    <a:pt x="62" y="55"/>
                  </a:cubicBezTo>
                  <a:cubicBezTo>
                    <a:pt x="73" y="60"/>
                    <a:pt x="81" y="66"/>
                    <a:pt x="85" y="71"/>
                  </a:cubicBezTo>
                  <a:cubicBezTo>
                    <a:pt x="90" y="77"/>
                    <a:pt x="92" y="85"/>
                    <a:pt x="92"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5"/>
            <p:cNvSpPr>
              <a:spLocks noEditPoints="1"/>
            </p:cNvSpPr>
            <p:nvPr/>
          </p:nvSpPr>
          <p:spPr bwMode="auto">
            <a:xfrm>
              <a:off x="4549776" y="-3171826"/>
              <a:ext cx="368300" cy="393700"/>
            </a:xfrm>
            <a:custGeom>
              <a:avLst/>
              <a:gdLst>
                <a:gd name="T0" fmla="*/ 53 w 98"/>
                <a:gd name="T1" fmla="*/ 105 h 105"/>
                <a:gd name="T2" fmla="*/ 14 w 98"/>
                <a:gd name="T3" fmla="*/ 92 h 105"/>
                <a:gd name="T4" fmla="*/ 0 w 98"/>
                <a:gd name="T5" fmla="*/ 53 h 105"/>
                <a:gd name="T6" fmla="*/ 13 w 98"/>
                <a:gd name="T7" fmla="*/ 14 h 105"/>
                <a:gd name="T8" fmla="*/ 50 w 98"/>
                <a:gd name="T9" fmla="*/ 0 h 105"/>
                <a:gd name="T10" fmla="*/ 85 w 98"/>
                <a:gd name="T11" fmla="*/ 12 h 105"/>
                <a:gd name="T12" fmla="*/ 98 w 98"/>
                <a:gd name="T13" fmla="*/ 46 h 105"/>
                <a:gd name="T14" fmla="*/ 98 w 98"/>
                <a:gd name="T15" fmla="*/ 62 h 105"/>
                <a:gd name="T16" fmla="*/ 35 w 98"/>
                <a:gd name="T17" fmla="*/ 62 h 105"/>
                <a:gd name="T18" fmla="*/ 41 w 98"/>
                <a:gd name="T19" fmla="*/ 75 h 105"/>
                <a:gd name="T20" fmla="*/ 57 w 98"/>
                <a:gd name="T21" fmla="*/ 80 h 105"/>
                <a:gd name="T22" fmla="*/ 74 w 98"/>
                <a:gd name="T23" fmla="*/ 78 h 105"/>
                <a:gd name="T24" fmla="*/ 91 w 98"/>
                <a:gd name="T25" fmla="*/ 73 h 105"/>
                <a:gd name="T26" fmla="*/ 91 w 98"/>
                <a:gd name="T27" fmla="*/ 98 h 105"/>
                <a:gd name="T28" fmla="*/ 74 w 98"/>
                <a:gd name="T29" fmla="*/ 104 h 105"/>
                <a:gd name="T30" fmla="*/ 53 w 98"/>
                <a:gd name="T31" fmla="*/ 105 h 105"/>
                <a:gd name="T32" fmla="*/ 51 w 98"/>
                <a:gd name="T33" fmla="*/ 24 h 105"/>
                <a:gd name="T34" fmla="*/ 41 w 98"/>
                <a:gd name="T35" fmla="*/ 28 h 105"/>
                <a:gd name="T36" fmla="*/ 36 w 98"/>
                <a:gd name="T37" fmla="*/ 40 h 105"/>
                <a:gd name="T38" fmla="*/ 66 w 98"/>
                <a:gd name="T39" fmla="*/ 40 h 105"/>
                <a:gd name="T40" fmla="*/ 62 w 98"/>
                <a:gd name="T41" fmla="*/ 28 h 105"/>
                <a:gd name="T42" fmla="*/ 51 w 98"/>
                <a:gd name="T43"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05">
                  <a:moveTo>
                    <a:pt x="53" y="105"/>
                  </a:moveTo>
                  <a:cubicBezTo>
                    <a:pt x="36" y="105"/>
                    <a:pt x="23" y="101"/>
                    <a:pt x="14" y="92"/>
                  </a:cubicBezTo>
                  <a:cubicBezTo>
                    <a:pt x="4" y="83"/>
                    <a:pt x="0" y="70"/>
                    <a:pt x="0" y="53"/>
                  </a:cubicBezTo>
                  <a:cubicBezTo>
                    <a:pt x="0" y="36"/>
                    <a:pt x="4" y="23"/>
                    <a:pt x="13" y="14"/>
                  </a:cubicBezTo>
                  <a:cubicBezTo>
                    <a:pt x="21" y="4"/>
                    <a:pt x="34" y="0"/>
                    <a:pt x="50" y="0"/>
                  </a:cubicBezTo>
                  <a:cubicBezTo>
                    <a:pt x="65" y="0"/>
                    <a:pt x="77" y="4"/>
                    <a:pt x="85" y="12"/>
                  </a:cubicBezTo>
                  <a:cubicBezTo>
                    <a:pt x="94" y="20"/>
                    <a:pt x="98" y="31"/>
                    <a:pt x="98" y="46"/>
                  </a:cubicBezTo>
                  <a:cubicBezTo>
                    <a:pt x="98" y="62"/>
                    <a:pt x="98" y="62"/>
                    <a:pt x="98" y="62"/>
                  </a:cubicBezTo>
                  <a:cubicBezTo>
                    <a:pt x="35" y="62"/>
                    <a:pt x="35" y="62"/>
                    <a:pt x="35" y="62"/>
                  </a:cubicBezTo>
                  <a:cubicBezTo>
                    <a:pt x="35" y="68"/>
                    <a:pt x="37" y="72"/>
                    <a:pt x="41" y="75"/>
                  </a:cubicBezTo>
                  <a:cubicBezTo>
                    <a:pt x="45" y="79"/>
                    <a:pt x="51" y="80"/>
                    <a:pt x="57" y="80"/>
                  </a:cubicBezTo>
                  <a:cubicBezTo>
                    <a:pt x="64" y="80"/>
                    <a:pt x="69" y="80"/>
                    <a:pt x="74" y="78"/>
                  </a:cubicBezTo>
                  <a:cubicBezTo>
                    <a:pt x="80" y="77"/>
                    <a:pt x="85" y="75"/>
                    <a:pt x="91" y="73"/>
                  </a:cubicBezTo>
                  <a:cubicBezTo>
                    <a:pt x="91" y="98"/>
                    <a:pt x="91" y="98"/>
                    <a:pt x="91" y="98"/>
                  </a:cubicBezTo>
                  <a:cubicBezTo>
                    <a:pt x="86" y="101"/>
                    <a:pt x="80" y="103"/>
                    <a:pt x="74" y="104"/>
                  </a:cubicBezTo>
                  <a:cubicBezTo>
                    <a:pt x="68" y="105"/>
                    <a:pt x="61" y="105"/>
                    <a:pt x="53" y="105"/>
                  </a:cubicBezTo>
                  <a:moveTo>
                    <a:pt x="51" y="24"/>
                  </a:moveTo>
                  <a:cubicBezTo>
                    <a:pt x="47" y="24"/>
                    <a:pt x="43" y="25"/>
                    <a:pt x="41" y="28"/>
                  </a:cubicBezTo>
                  <a:cubicBezTo>
                    <a:pt x="38" y="30"/>
                    <a:pt x="36" y="34"/>
                    <a:pt x="36" y="40"/>
                  </a:cubicBezTo>
                  <a:cubicBezTo>
                    <a:pt x="66" y="40"/>
                    <a:pt x="66" y="40"/>
                    <a:pt x="66" y="40"/>
                  </a:cubicBezTo>
                  <a:cubicBezTo>
                    <a:pt x="66" y="35"/>
                    <a:pt x="64" y="31"/>
                    <a:pt x="62" y="28"/>
                  </a:cubicBezTo>
                  <a:cubicBezTo>
                    <a:pt x="59" y="25"/>
                    <a:pt x="56" y="24"/>
                    <a:pt x="5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Rectangle 26"/>
            <p:cNvSpPr>
              <a:spLocks noChangeArrowheads="1"/>
            </p:cNvSpPr>
            <p:nvPr/>
          </p:nvSpPr>
          <p:spPr bwMode="auto">
            <a:xfrm>
              <a:off x="4967288"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Rectangle 27"/>
            <p:cNvSpPr>
              <a:spLocks noChangeArrowheads="1"/>
            </p:cNvSpPr>
            <p:nvPr/>
          </p:nvSpPr>
          <p:spPr bwMode="auto">
            <a:xfrm>
              <a:off x="5162551"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8"/>
            <p:cNvSpPr>
              <a:spLocks/>
            </p:cNvSpPr>
            <p:nvPr/>
          </p:nvSpPr>
          <p:spPr bwMode="auto">
            <a:xfrm>
              <a:off x="5353051" y="-3171826"/>
              <a:ext cx="301625"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6"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9"/>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30"/>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31"/>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32"/>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33"/>
            <p:cNvSpPr>
              <a:spLocks noEditPoints="1"/>
            </p:cNvSpPr>
            <p:nvPr/>
          </p:nvSpPr>
          <p:spPr bwMode="auto">
            <a:xfrm>
              <a:off x="6584951" y="-3303588"/>
              <a:ext cx="368300" cy="522288"/>
            </a:xfrm>
            <a:custGeom>
              <a:avLst/>
              <a:gdLst>
                <a:gd name="T0" fmla="*/ 98 w 98"/>
                <a:gd name="T1" fmla="*/ 44 h 139"/>
                <a:gd name="T2" fmla="*/ 85 w 98"/>
                <a:gd name="T3" fmla="*/ 80 h 139"/>
                <a:gd name="T4" fmla="*/ 47 w 98"/>
                <a:gd name="T5" fmla="*/ 93 h 139"/>
                <a:gd name="T6" fmla="*/ 37 w 98"/>
                <a:gd name="T7" fmla="*/ 93 h 139"/>
                <a:gd name="T8" fmla="*/ 37 w 98"/>
                <a:gd name="T9" fmla="*/ 139 h 139"/>
                <a:gd name="T10" fmla="*/ 0 w 98"/>
                <a:gd name="T11" fmla="*/ 139 h 139"/>
                <a:gd name="T12" fmla="*/ 0 w 98"/>
                <a:gd name="T13" fmla="*/ 0 h 139"/>
                <a:gd name="T14" fmla="*/ 47 w 98"/>
                <a:gd name="T15" fmla="*/ 0 h 139"/>
                <a:gd name="T16" fmla="*/ 85 w 98"/>
                <a:gd name="T17" fmla="*/ 12 h 139"/>
                <a:gd name="T18" fmla="*/ 98 w 98"/>
                <a:gd name="T19" fmla="*/ 44 h 139"/>
                <a:gd name="T20" fmla="*/ 37 w 98"/>
                <a:gd name="T21" fmla="*/ 62 h 139"/>
                <a:gd name="T22" fmla="*/ 43 w 98"/>
                <a:gd name="T23" fmla="*/ 62 h 139"/>
                <a:gd name="T24" fmla="*/ 56 w 98"/>
                <a:gd name="T25" fmla="*/ 58 h 139"/>
                <a:gd name="T26" fmla="*/ 61 w 98"/>
                <a:gd name="T27" fmla="*/ 44 h 139"/>
                <a:gd name="T28" fmla="*/ 46 w 98"/>
                <a:gd name="T29" fmla="*/ 30 h 139"/>
                <a:gd name="T30" fmla="*/ 37 w 98"/>
                <a:gd name="T31" fmla="*/ 30 h 139"/>
                <a:gd name="T32" fmla="*/ 37 w 98"/>
                <a:gd name="T33"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39">
                  <a:moveTo>
                    <a:pt x="98" y="44"/>
                  </a:moveTo>
                  <a:cubicBezTo>
                    <a:pt x="98" y="60"/>
                    <a:pt x="94" y="72"/>
                    <a:pt x="85" y="80"/>
                  </a:cubicBezTo>
                  <a:cubicBezTo>
                    <a:pt x="76" y="89"/>
                    <a:pt x="63" y="93"/>
                    <a:pt x="47" y="93"/>
                  </a:cubicBezTo>
                  <a:cubicBezTo>
                    <a:pt x="37" y="93"/>
                    <a:pt x="37" y="93"/>
                    <a:pt x="37" y="93"/>
                  </a:cubicBezTo>
                  <a:cubicBezTo>
                    <a:pt x="37" y="139"/>
                    <a:pt x="37" y="139"/>
                    <a:pt x="37" y="139"/>
                  </a:cubicBezTo>
                  <a:cubicBezTo>
                    <a:pt x="0" y="139"/>
                    <a:pt x="0" y="139"/>
                    <a:pt x="0" y="139"/>
                  </a:cubicBezTo>
                  <a:cubicBezTo>
                    <a:pt x="0" y="0"/>
                    <a:pt x="0" y="0"/>
                    <a:pt x="0" y="0"/>
                  </a:cubicBezTo>
                  <a:cubicBezTo>
                    <a:pt x="47" y="0"/>
                    <a:pt x="47" y="0"/>
                    <a:pt x="47" y="0"/>
                  </a:cubicBezTo>
                  <a:cubicBezTo>
                    <a:pt x="64" y="0"/>
                    <a:pt x="77" y="4"/>
                    <a:pt x="85" y="12"/>
                  </a:cubicBezTo>
                  <a:cubicBezTo>
                    <a:pt x="94" y="19"/>
                    <a:pt x="98" y="30"/>
                    <a:pt x="98" y="44"/>
                  </a:cubicBezTo>
                  <a:moveTo>
                    <a:pt x="37" y="62"/>
                  </a:moveTo>
                  <a:cubicBezTo>
                    <a:pt x="43" y="62"/>
                    <a:pt x="43" y="62"/>
                    <a:pt x="43" y="62"/>
                  </a:cubicBezTo>
                  <a:cubicBezTo>
                    <a:pt x="49" y="62"/>
                    <a:pt x="53" y="61"/>
                    <a:pt x="56" y="58"/>
                  </a:cubicBezTo>
                  <a:cubicBezTo>
                    <a:pt x="60" y="54"/>
                    <a:pt x="61" y="50"/>
                    <a:pt x="61" y="44"/>
                  </a:cubicBezTo>
                  <a:cubicBezTo>
                    <a:pt x="61" y="35"/>
                    <a:pt x="56" y="30"/>
                    <a:pt x="46" y="30"/>
                  </a:cubicBezTo>
                  <a:cubicBezTo>
                    <a:pt x="37" y="30"/>
                    <a:pt x="37" y="30"/>
                    <a:pt x="37" y="30"/>
                  </a:cubicBezTo>
                  <a:lnTo>
                    <a:pt x="3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35603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AIN LAYOUT12345">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1831"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39793" y="350132"/>
            <a:ext cx="9785951" cy="368439"/>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439794" y="1836443"/>
            <a:ext cx="9788639" cy="5198396"/>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0553897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633" y="2216566"/>
            <a:ext cx="9804932" cy="4781230"/>
          </a:xfrm>
        </p:spPr>
        <p:txBody>
          <a:bodyPr/>
          <a:lstStyle>
            <a:lvl1pPr marL="0" indent="0">
              <a:lnSpc>
                <a:spcPts val="1749"/>
              </a:lnSpc>
              <a:spcBef>
                <a:spcPts val="0"/>
              </a:spcBef>
              <a:spcAft>
                <a:spcPts val="1168"/>
              </a:spcAft>
              <a:buNone/>
              <a:defRPr sz="1362" b="0"/>
            </a:lvl1pPr>
            <a:lvl2pPr marL="288897" indent="-288897">
              <a:lnSpc>
                <a:spcPts val="1749"/>
              </a:lnSpc>
              <a:spcBef>
                <a:spcPts val="0"/>
              </a:spcBef>
              <a:spcAft>
                <a:spcPts val="1168"/>
              </a:spcAft>
              <a:buFont typeface="Arial" pitchFamily="34" charset="0"/>
              <a:buChar char="•"/>
              <a:tabLst/>
              <a:defRPr sz="1362"/>
            </a:lvl2pPr>
            <a:lvl3pPr marL="288897" indent="-288897">
              <a:lnSpc>
                <a:spcPts val="1749"/>
              </a:lnSpc>
              <a:spcBef>
                <a:spcPts val="0"/>
              </a:spcBef>
              <a:spcAft>
                <a:spcPts val="1168"/>
              </a:spcAft>
              <a:buFont typeface="Arial" pitchFamily="34" charset="0"/>
              <a:buChar char="•"/>
              <a:defRPr sz="1362" i="1"/>
            </a:lvl3pPr>
            <a:lvl4pPr marL="584673" indent="-295775">
              <a:lnSpc>
                <a:spcPts val="1749"/>
              </a:lnSpc>
              <a:spcBef>
                <a:spcPts val="0"/>
              </a:spcBef>
              <a:spcAft>
                <a:spcPts val="1168"/>
              </a:spcAft>
              <a:buFont typeface="Arial" pitchFamily="34" charset="0"/>
              <a:buChar char="−"/>
              <a:defRPr sz="1362" i="0"/>
            </a:lvl4pPr>
            <a:lvl5pPr marL="873571" indent="-288897">
              <a:lnSpc>
                <a:spcPts val="1749"/>
              </a:lnSpc>
              <a:spcBef>
                <a:spcPts val="0"/>
              </a:spcBef>
              <a:spcAft>
                <a:spcPts val="1168"/>
              </a:spcAft>
              <a:defRPr sz="13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Placeholder 1"/>
          <p:cNvSpPr>
            <a:spLocks noGrp="1"/>
          </p:cNvSpPr>
          <p:nvPr>
            <p:ph type="title"/>
          </p:nvPr>
        </p:nvSpPr>
        <p:spPr>
          <a:xfrm>
            <a:off x="432633" y="514463"/>
            <a:ext cx="9804932" cy="517745"/>
          </a:xfrm>
          <a:prstGeom prst="rect">
            <a:avLst/>
          </a:prstGeom>
        </p:spPr>
        <p:txBody>
          <a:bodyPr vert="horz" lIns="0" tIns="0" rIns="0" bIns="0" rtlCol="0" anchor="t" anchorCtr="0">
            <a:noAutofit/>
          </a:bodyPr>
          <a:lstStyle/>
          <a:p>
            <a:r>
              <a:rPr lang="en-US"/>
              <a:t>Click to edit Master title style</a:t>
            </a:r>
            <a:endParaRPr lang="en-GB" dirty="0"/>
          </a:p>
        </p:txBody>
      </p:sp>
      <p:sp>
        <p:nvSpPr>
          <p:cNvPr id="17" name="Text Placeholder 8"/>
          <p:cNvSpPr>
            <a:spLocks noGrp="1"/>
          </p:cNvSpPr>
          <p:nvPr>
            <p:ph type="body" sz="quarter" idx="13"/>
          </p:nvPr>
        </p:nvSpPr>
        <p:spPr>
          <a:xfrm>
            <a:off x="432633" y="1032205"/>
            <a:ext cx="9804932" cy="1068903"/>
          </a:xfrm>
        </p:spPr>
        <p:txBody>
          <a:bodyPr>
            <a:normAutofit/>
          </a:bodyPr>
          <a:lstStyle>
            <a:lvl1pPr marL="0" indent="0">
              <a:buNone/>
              <a:defRPr sz="3211" b="0">
                <a:solidFill>
                  <a:schemeClr val="accent5"/>
                </a:solidFill>
              </a:defRPr>
            </a:lvl1pPr>
          </a:lstStyle>
          <a:p>
            <a:pPr lvl="0"/>
            <a:r>
              <a:rPr lang="en-US"/>
              <a:t>Click to edit Master text styles</a:t>
            </a:r>
          </a:p>
        </p:txBody>
      </p:sp>
      <p:sp>
        <p:nvSpPr>
          <p:cNvPr id="19" name="Slide Number Placeholder 7"/>
          <p:cNvSpPr>
            <a:spLocks noGrp="1"/>
          </p:cNvSpPr>
          <p:nvPr>
            <p:ph type="sldNum" sz="quarter" idx="4"/>
          </p:nvPr>
        </p:nvSpPr>
        <p:spPr>
          <a:xfrm>
            <a:off x="9318661" y="7113247"/>
            <a:ext cx="925891" cy="277900"/>
          </a:xfrm>
          <a:prstGeom prst="rect">
            <a:avLst/>
          </a:prstGeom>
        </p:spPr>
        <p:txBody>
          <a:bodyPr vert="horz" lIns="0" tIns="0" rIns="0" bIns="0" rtlCol="0" anchor="ctr" anchorCtr="0"/>
          <a:lstStyle>
            <a:lvl1pPr algn="r">
              <a:defRPr sz="876" b="0">
                <a:solidFill>
                  <a:srgbClr val="8C8C8C"/>
                </a:solidFill>
              </a:defRPr>
            </a:lvl1pPr>
          </a:lstStyle>
          <a:p>
            <a:pPr defTabSz="991316"/>
            <a:fld id="{95CC1D26-A9BD-4BDE-BDD9-08EDBAE96860}" type="slidenum">
              <a:rPr lang="en-GB" smtClean="0"/>
              <a:pPr defTabSz="991316"/>
              <a:t>‹#›</a:t>
            </a:fld>
            <a:endParaRPr lang="en-GB" dirty="0"/>
          </a:p>
        </p:txBody>
      </p:sp>
      <p:sp>
        <p:nvSpPr>
          <p:cNvPr id="7" name="Footer Placeholder 4"/>
          <p:cNvSpPr>
            <a:spLocks noGrp="1"/>
          </p:cNvSpPr>
          <p:nvPr>
            <p:ph type="ftr" sz="quarter" idx="3"/>
          </p:nvPr>
        </p:nvSpPr>
        <p:spPr>
          <a:xfrm>
            <a:off x="432634" y="7113247"/>
            <a:ext cx="8836447" cy="277900"/>
          </a:xfrm>
          <a:prstGeom prst="rect">
            <a:avLst/>
          </a:prstGeom>
        </p:spPr>
        <p:txBody>
          <a:bodyPr vert="horz" lIns="0" tIns="0" rIns="0" bIns="0" rtlCol="0" anchor="ctr" anchorCtr="0"/>
          <a:lstStyle>
            <a:lvl1pPr algn="l">
              <a:defRPr sz="876" b="0">
                <a:solidFill>
                  <a:srgbClr val="8C8C8C"/>
                </a:solidFill>
              </a:defRPr>
            </a:lvl1pPr>
          </a:lstStyle>
          <a:p>
            <a:pPr defTabSz="991316"/>
            <a:endParaRPr lang="en-GB" dirty="0"/>
          </a:p>
        </p:txBody>
      </p:sp>
    </p:spTree>
    <p:extLst>
      <p:ext uri="{BB962C8B-B14F-4D97-AF65-F5344CB8AC3E}">
        <p14:creationId xmlns:p14="http://schemas.microsoft.com/office/powerpoint/2010/main" val="418978647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9" name="Picture Placeholder 8"/>
          <p:cNvSpPr>
            <a:spLocks noGrp="1" noChangeAspect="1"/>
          </p:cNvSpPr>
          <p:nvPr>
            <p:ph type="pic" sz="quarter" idx="11"/>
          </p:nvPr>
        </p:nvSpPr>
        <p:spPr>
          <a:xfrm>
            <a:off x="2182801" y="801940"/>
            <a:ext cx="6312188" cy="5955000"/>
          </a:xfrm>
          <a:prstGeom prst="rect">
            <a:avLst/>
          </a:prstGeom>
        </p:spPr>
        <p:txBody>
          <a:bodyPr/>
          <a:lstStyle/>
          <a:p>
            <a:r>
              <a:rPr lang="en-US" noProof="0" dirty="0"/>
              <a:t>Click icon to add picture</a:t>
            </a:r>
          </a:p>
        </p:txBody>
      </p:sp>
      <p:sp>
        <p:nvSpPr>
          <p:cNvPr id="3" name="Subtitle 2"/>
          <p:cNvSpPr>
            <a:spLocks noGrp="1"/>
          </p:cNvSpPr>
          <p:nvPr>
            <p:ph type="subTitle" idx="1" hasCustomPrompt="1"/>
          </p:nvPr>
        </p:nvSpPr>
        <p:spPr bwMode="gray">
          <a:xfrm>
            <a:off x="439794" y="6466942"/>
            <a:ext cx="4904524" cy="557614"/>
          </a:xfrm>
          <a:prstGeom prst="rect">
            <a:avLst/>
          </a:prstGeom>
        </p:spPr>
        <p:txBody>
          <a:bodyPr lIns="0" tIns="0" rIns="0" bIns="0" anchor="b" anchorCtr="0">
            <a:noAutofit/>
          </a:bodyPr>
          <a:lstStyle>
            <a:lvl1pPr marL="0" indent="0" algn="l">
              <a:lnSpc>
                <a:spcPct val="100000"/>
              </a:lnSpc>
              <a:spcAft>
                <a:spcPts val="0"/>
              </a:spcAft>
              <a:buNone/>
              <a:defRPr sz="1985" b="1">
                <a:solidFill>
                  <a:schemeClr val="tx1"/>
                </a:solidFill>
              </a:defRPr>
            </a:lvl1pPr>
            <a:lvl2pPr marL="0" indent="0" algn="l">
              <a:buNone/>
              <a:defRPr sz="1764" b="0"/>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39794" y="7037652"/>
            <a:ext cx="4904525" cy="329124"/>
          </a:xfrm>
          <a:prstGeom prst="rect">
            <a:avLst/>
          </a:prstGeom>
        </p:spPr>
        <p:txBody>
          <a:bodyPr/>
          <a:lstStyle>
            <a:lvl1pPr>
              <a:spcAft>
                <a:spcPts val="0"/>
              </a:spcAft>
              <a:defRPr sz="1103">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08217192"/>
      </p:ext>
    </p:extLst>
  </p:cSld>
  <p:clrMapOvr>
    <a:masterClrMapping/>
  </p:clrMapOvr>
  <p:transition>
    <p:fade/>
  </p:transition>
  <p:extLst>
    <p:ext uri="{DCECCB84-F9BA-43D5-87BE-67443E8EF086}">
      <p15:sldGuideLst xmlns="" xmlns:p15="http://schemas.microsoft.com/office/powerpoint/2012/main">
        <p15:guide id="1" orient="horz" pos="450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ctrTitle"/>
          </p:nvPr>
        </p:nvSpPr>
        <p:spPr>
          <a:xfrm>
            <a:off x="1535100" y="1434479"/>
            <a:ext cx="7618439" cy="2767104"/>
          </a:xfrm>
        </p:spPr>
        <p:txBody>
          <a:bodyPr anchor="b">
            <a:normAutofit/>
          </a:bodyPr>
          <a:lstStyle>
            <a:lvl1pPr algn="ctr">
              <a:defRPr sz="5293"/>
            </a:lvl1pPr>
          </a:lstStyle>
          <a:p>
            <a:r>
              <a:rPr lang="en-US"/>
              <a:t>Click to edit Master title style</a:t>
            </a:r>
            <a:endParaRPr lang="en-US" dirty="0"/>
          </a:p>
        </p:txBody>
      </p:sp>
      <p:sp>
        <p:nvSpPr>
          <p:cNvPr id="3" name="Subtitle 2"/>
          <p:cNvSpPr>
            <a:spLocks noGrp="1"/>
          </p:cNvSpPr>
          <p:nvPr>
            <p:ph type="subTitle" idx="1"/>
          </p:nvPr>
        </p:nvSpPr>
        <p:spPr>
          <a:xfrm>
            <a:off x="1535100" y="4285617"/>
            <a:ext cx="7618439" cy="1512569"/>
          </a:xfrm>
        </p:spPr>
        <p:txBody>
          <a:bodyPr>
            <a:normAutofit/>
          </a:bodyPr>
          <a:lstStyle>
            <a:lvl1pPr marL="0" indent="0" algn="ctr">
              <a:buNone/>
              <a:defRPr sz="2426">
                <a:solidFill>
                  <a:schemeClr val="bg1">
                    <a:lumMod val="50000"/>
                  </a:schemeClr>
                </a:solidFill>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3FFEEA-6131-4388-B2D9-8C052B0F670A}" type="datetimeFigureOut">
              <a:rPr lang="en-IN" smtClean="0"/>
              <a:pPr/>
              <a:t>20-02-2024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4DBCB23-CD30-49C6-B113-9F87553E59FE}" type="slidenum">
              <a:rPr lang="en-IN" smtClean="0"/>
              <a:pPr/>
              <a:t>‹#›</a:t>
            </a:fld>
            <a:endParaRPr lang="en-IN"/>
          </a:p>
        </p:txBody>
      </p:sp>
    </p:spTree>
    <p:extLst>
      <p:ext uri="{BB962C8B-B14F-4D97-AF65-F5344CB8AC3E}">
        <p14:creationId xmlns:p14="http://schemas.microsoft.com/office/powerpoint/2010/main" val="4106019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801098" y="2610378"/>
            <a:ext cx="9085892"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8761273"/>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913723"/>
            <a:ext cx="9075306" cy="3018103"/>
          </a:xfrm>
        </p:spPr>
        <p:txBody>
          <a:bodyPr anchor="b">
            <a:normAutofit/>
          </a:bodyPr>
          <a:lstStyle>
            <a:lvl1pPr>
              <a:defRPr sz="4411"/>
            </a:lvl1pPr>
          </a:lstStyle>
          <a:p>
            <a:r>
              <a:rPr lang="en-US"/>
              <a:t>Click to edit Master title style</a:t>
            </a:r>
            <a:endParaRPr lang="en-US" dirty="0"/>
          </a:p>
        </p:txBody>
      </p:sp>
      <p:sp>
        <p:nvSpPr>
          <p:cNvPr id="3" name="Text Placeholder 2"/>
          <p:cNvSpPr>
            <a:spLocks noGrp="1"/>
          </p:cNvSpPr>
          <p:nvPr>
            <p:ph type="body" idx="1"/>
          </p:nvPr>
        </p:nvSpPr>
        <p:spPr>
          <a:xfrm>
            <a:off x="801100" y="4033364"/>
            <a:ext cx="9075306" cy="1508802"/>
          </a:xfrm>
        </p:spPr>
        <p:txBody>
          <a:bodyPr>
            <a:normAutofit/>
          </a:bodyPr>
          <a:lstStyle>
            <a:lvl1pPr marL="0" indent="0" algn="ctr">
              <a:buNone/>
              <a:defRPr sz="2206">
                <a:solidFill>
                  <a:schemeClr val="bg1">
                    <a:lumMod val="50000"/>
                  </a:schemeClr>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593E6A-1513-704B-97CC-F4C4F498BBB8}" type="datetime1">
              <a:rPr lang="en-IN" smtClean="0"/>
              <a:pPr/>
              <a:t>20-02-2024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784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4" name="Title 1"/>
          <p:cNvSpPr>
            <a:spLocks noGrp="1"/>
          </p:cNvSpPr>
          <p:nvPr>
            <p:ph type="title"/>
          </p:nvPr>
        </p:nvSpPr>
        <p:spPr>
          <a:xfrm>
            <a:off x="801101" y="682088"/>
            <a:ext cx="9086439" cy="1760229"/>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801098" y="2610378"/>
            <a:ext cx="4476417"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411123" y="2610378"/>
            <a:ext cx="4475867" cy="377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049905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4" name="Title 1"/>
          <p:cNvSpPr>
            <a:spLocks noGrp="1"/>
          </p:cNvSpPr>
          <p:nvPr>
            <p:ph type="title"/>
          </p:nvPr>
        </p:nvSpPr>
        <p:spPr>
          <a:xfrm>
            <a:off x="801101" y="682088"/>
            <a:ext cx="9086439" cy="176022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4977" y="2614706"/>
            <a:ext cx="4272540" cy="749882"/>
          </a:xfrm>
        </p:spPr>
        <p:txBody>
          <a:bodyPr anchor="b">
            <a:noAutofit/>
          </a:bodyPr>
          <a:lstStyle>
            <a:lvl1pPr marL="0" indent="0">
              <a:lnSpc>
                <a:spcPct val="75000"/>
              </a:lnSpc>
              <a:buNone/>
              <a:defRPr sz="286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2" name="Content Placeholder 3"/>
          <p:cNvSpPr>
            <a:spLocks noGrp="1"/>
          </p:cNvSpPr>
          <p:nvPr>
            <p:ph sz="quarter" idx="13"/>
          </p:nvPr>
        </p:nvSpPr>
        <p:spPr>
          <a:xfrm>
            <a:off x="801099" y="3364590"/>
            <a:ext cx="4476417" cy="3021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07698" y="2614706"/>
            <a:ext cx="4279842" cy="749882"/>
          </a:xfrm>
        </p:spPr>
        <p:txBody>
          <a:bodyPr anchor="b">
            <a:noAutofit/>
          </a:bodyPr>
          <a:lstStyle>
            <a:lvl1pPr marL="0" indent="0">
              <a:lnSpc>
                <a:spcPct val="75000"/>
              </a:lnSpc>
              <a:buNone/>
              <a:defRPr sz="286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3" name="Content Placeholder 5"/>
          <p:cNvSpPr>
            <a:spLocks noGrp="1"/>
          </p:cNvSpPr>
          <p:nvPr>
            <p:ph sz="quarter" idx="14"/>
          </p:nvPr>
        </p:nvSpPr>
        <p:spPr>
          <a:xfrm>
            <a:off x="5411124" y="3364590"/>
            <a:ext cx="4475868" cy="3021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3009587"/>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78181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20-Feb-24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grpSp>
        <p:nvGrpSpPr>
          <p:cNvPr id="5" name="Group 4">
            <a:extLst>
              <a:ext uri="{FF2B5EF4-FFF2-40B4-BE49-F238E27FC236}">
                <a16:creationId xmlns="" xmlns:a16="http://schemas.microsoft.com/office/drawing/2014/main" id="{A8B8E0FD-A644-42F8-DC00-E5EF8B8293AD}"/>
              </a:ext>
            </a:extLst>
          </p:cNvPr>
          <p:cNvGrpSpPr>
            <a:grpSpLocks noChangeAspect="1"/>
          </p:cNvGrpSpPr>
          <p:nvPr userDrawn="1"/>
        </p:nvGrpSpPr>
        <p:grpSpPr>
          <a:xfrm>
            <a:off x="439739" y="424269"/>
            <a:ext cx="3200400" cy="630790"/>
            <a:chOff x="719138" y="-4006851"/>
            <a:chExt cx="6234113" cy="1228726"/>
          </a:xfrm>
          <a:solidFill>
            <a:schemeClr val="tx1"/>
          </a:solidFill>
        </p:grpSpPr>
        <p:sp>
          <p:nvSpPr>
            <p:cNvPr id="7" name="Freeform 5">
              <a:extLst>
                <a:ext uri="{FF2B5EF4-FFF2-40B4-BE49-F238E27FC236}">
                  <a16:creationId xmlns="" xmlns:a16="http://schemas.microsoft.com/office/drawing/2014/main" id="{B5811D90-50BB-5CCE-40B9-4D3A6F57DE18}"/>
                </a:ext>
              </a:extLst>
            </p:cNvPr>
            <p:cNvSpPr>
              <a:spLocks noEditPoints="1"/>
            </p:cNvSpPr>
            <p:nvPr/>
          </p:nvSpPr>
          <p:spPr bwMode="auto">
            <a:xfrm>
              <a:off x="719138" y="-4006851"/>
              <a:ext cx="420688" cy="506413"/>
            </a:xfrm>
            <a:custGeom>
              <a:avLst/>
              <a:gdLst>
                <a:gd name="T0" fmla="*/ 112 w 112"/>
                <a:gd name="T1" fmla="*/ 65 h 135"/>
                <a:gd name="T2" fmla="*/ 93 w 112"/>
                <a:gd name="T3" fmla="*/ 116 h 135"/>
                <a:gd name="T4" fmla="*/ 43 w 112"/>
                <a:gd name="T5" fmla="*/ 135 h 135"/>
                <a:gd name="T6" fmla="*/ 0 w 112"/>
                <a:gd name="T7" fmla="*/ 135 h 135"/>
                <a:gd name="T8" fmla="*/ 0 w 112"/>
                <a:gd name="T9" fmla="*/ 0 h 135"/>
                <a:gd name="T10" fmla="*/ 45 w 112"/>
                <a:gd name="T11" fmla="*/ 0 h 135"/>
                <a:gd name="T12" fmla="*/ 94 w 112"/>
                <a:gd name="T13" fmla="*/ 17 h 135"/>
                <a:gd name="T14" fmla="*/ 112 w 112"/>
                <a:gd name="T15" fmla="*/ 65 h 135"/>
                <a:gd name="T16" fmla="*/ 75 w 112"/>
                <a:gd name="T17" fmla="*/ 66 h 135"/>
                <a:gd name="T18" fmla="*/ 68 w 112"/>
                <a:gd name="T19" fmla="*/ 38 h 135"/>
                <a:gd name="T20" fmla="*/ 46 w 112"/>
                <a:gd name="T21" fmla="*/ 29 h 135"/>
                <a:gd name="T22" fmla="*/ 35 w 112"/>
                <a:gd name="T23" fmla="*/ 29 h 135"/>
                <a:gd name="T24" fmla="*/ 35 w 112"/>
                <a:gd name="T25" fmla="*/ 105 h 135"/>
                <a:gd name="T26" fmla="*/ 43 w 112"/>
                <a:gd name="T27" fmla="*/ 105 h 135"/>
                <a:gd name="T28" fmla="*/ 67 w 112"/>
                <a:gd name="T29" fmla="*/ 95 h 135"/>
                <a:gd name="T30" fmla="*/ 75 w 112"/>
                <a:gd name="T31" fmla="*/ 6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35">
                  <a:moveTo>
                    <a:pt x="112" y="65"/>
                  </a:moveTo>
                  <a:cubicBezTo>
                    <a:pt x="112" y="87"/>
                    <a:pt x="105" y="104"/>
                    <a:pt x="93" y="116"/>
                  </a:cubicBezTo>
                  <a:cubicBezTo>
                    <a:pt x="81" y="129"/>
                    <a:pt x="64" y="135"/>
                    <a:pt x="43" y="135"/>
                  </a:cubicBezTo>
                  <a:cubicBezTo>
                    <a:pt x="0" y="135"/>
                    <a:pt x="0" y="135"/>
                    <a:pt x="0" y="135"/>
                  </a:cubicBezTo>
                  <a:cubicBezTo>
                    <a:pt x="0" y="0"/>
                    <a:pt x="0" y="0"/>
                    <a:pt x="0" y="0"/>
                  </a:cubicBezTo>
                  <a:cubicBezTo>
                    <a:pt x="45" y="0"/>
                    <a:pt x="45" y="0"/>
                    <a:pt x="45" y="0"/>
                  </a:cubicBezTo>
                  <a:cubicBezTo>
                    <a:pt x="67" y="0"/>
                    <a:pt x="83" y="6"/>
                    <a:pt x="94" y="17"/>
                  </a:cubicBezTo>
                  <a:cubicBezTo>
                    <a:pt x="106" y="28"/>
                    <a:pt x="112" y="44"/>
                    <a:pt x="112" y="65"/>
                  </a:cubicBezTo>
                  <a:moveTo>
                    <a:pt x="75" y="66"/>
                  </a:moveTo>
                  <a:cubicBezTo>
                    <a:pt x="75" y="53"/>
                    <a:pt x="72" y="44"/>
                    <a:pt x="68" y="38"/>
                  </a:cubicBezTo>
                  <a:cubicBezTo>
                    <a:pt x="63" y="32"/>
                    <a:pt x="56" y="29"/>
                    <a:pt x="46" y="29"/>
                  </a:cubicBezTo>
                  <a:cubicBezTo>
                    <a:pt x="35" y="29"/>
                    <a:pt x="35" y="29"/>
                    <a:pt x="35" y="29"/>
                  </a:cubicBezTo>
                  <a:cubicBezTo>
                    <a:pt x="35" y="105"/>
                    <a:pt x="35" y="105"/>
                    <a:pt x="35" y="105"/>
                  </a:cubicBezTo>
                  <a:cubicBezTo>
                    <a:pt x="43" y="105"/>
                    <a:pt x="43" y="105"/>
                    <a:pt x="43" y="105"/>
                  </a:cubicBezTo>
                  <a:cubicBezTo>
                    <a:pt x="54" y="105"/>
                    <a:pt x="62" y="102"/>
                    <a:pt x="67" y="95"/>
                  </a:cubicBezTo>
                  <a:cubicBezTo>
                    <a:pt x="72" y="89"/>
                    <a:pt x="75" y="79"/>
                    <a:pt x="75"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7">
              <a:extLst>
                <a:ext uri="{FF2B5EF4-FFF2-40B4-BE49-F238E27FC236}">
                  <a16:creationId xmlns="" xmlns:a16="http://schemas.microsoft.com/office/drawing/2014/main" id="{824063FA-C859-1B70-DC52-3E5BA958D5DE}"/>
                </a:ext>
              </a:extLst>
            </p:cNvPr>
            <p:cNvSpPr>
              <a:spLocks noChangeArrowheads="1"/>
            </p:cNvSpPr>
            <p:nvPr/>
          </p:nvSpPr>
          <p:spPr bwMode="auto">
            <a:xfrm>
              <a:off x="1593851" y="-4006851"/>
              <a:ext cx="128588" cy="50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 xmlns:a16="http://schemas.microsoft.com/office/drawing/2014/main" id="{990EFBC4-1F2B-58E7-C6B5-42C328C8E4A4}"/>
                </a:ext>
              </a:extLst>
            </p:cNvPr>
            <p:cNvSpPr>
              <a:spLocks noEditPoints="1"/>
            </p:cNvSpPr>
            <p:nvPr/>
          </p:nvSpPr>
          <p:spPr bwMode="auto">
            <a:xfrm>
              <a:off x="1770063" y="-3883026"/>
              <a:ext cx="368300" cy="387350"/>
            </a:xfrm>
            <a:custGeom>
              <a:avLst/>
              <a:gdLst>
                <a:gd name="T0" fmla="*/ 98 w 98"/>
                <a:gd name="T1" fmla="*/ 51 h 103"/>
                <a:gd name="T2" fmla="*/ 85 w 98"/>
                <a:gd name="T3" fmla="*/ 90 h 103"/>
                <a:gd name="T4" fmla="*/ 49 w 98"/>
                <a:gd name="T5" fmla="*/ 103 h 103"/>
                <a:gd name="T6" fmla="*/ 13 w 98"/>
                <a:gd name="T7" fmla="*/ 89 h 103"/>
                <a:gd name="T8" fmla="*/ 0 w 98"/>
                <a:gd name="T9" fmla="*/ 51 h 103"/>
                <a:gd name="T10" fmla="*/ 13 w 98"/>
                <a:gd name="T11" fmla="*/ 13 h 103"/>
                <a:gd name="T12" fmla="*/ 49 w 98"/>
                <a:gd name="T13" fmla="*/ 0 h 103"/>
                <a:gd name="T14" fmla="*/ 75 w 98"/>
                <a:gd name="T15" fmla="*/ 6 h 103"/>
                <a:gd name="T16" fmla="*/ 92 w 98"/>
                <a:gd name="T17" fmla="*/ 24 h 103"/>
                <a:gd name="T18" fmla="*/ 98 w 98"/>
                <a:gd name="T19" fmla="*/ 51 h 103"/>
                <a:gd name="T20" fmla="*/ 34 w 98"/>
                <a:gd name="T21" fmla="*/ 51 h 103"/>
                <a:gd name="T22" fmla="*/ 38 w 98"/>
                <a:gd name="T23" fmla="*/ 71 h 103"/>
                <a:gd name="T24" fmla="*/ 49 w 98"/>
                <a:gd name="T25" fmla="*/ 78 h 103"/>
                <a:gd name="T26" fmla="*/ 60 w 98"/>
                <a:gd name="T27" fmla="*/ 71 h 103"/>
                <a:gd name="T28" fmla="*/ 63 w 98"/>
                <a:gd name="T29" fmla="*/ 51 h 103"/>
                <a:gd name="T30" fmla="*/ 60 w 98"/>
                <a:gd name="T31" fmla="*/ 32 h 103"/>
                <a:gd name="T32" fmla="*/ 49 w 98"/>
                <a:gd name="T33" fmla="*/ 25 h 103"/>
                <a:gd name="T34" fmla="*/ 38 w 98"/>
                <a:gd name="T35" fmla="*/ 32 h 103"/>
                <a:gd name="T36" fmla="*/ 34 w 98"/>
                <a:gd name="T3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03">
                  <a:moveTo>
                    <a:pt x="98" y="51"/>
                  </a:moveTo>
                  <a:cubicBezTo>
                    <a:pt x="98" y="68"/>
                    <a:pt x="93" y="80"/>
                    <a:pt x="85" y="90"/>
                  </a:cubicBezTo>
                  <a:cubicBezTo>
                    <a:pt x="76" y="99"/>
                    <a:pt x="64" y="103"/>
                    <a:pt x="49" y="103"/>
                  </a:cubicBezTo>
                  <a:cubicBezTo>
                    <a:pt x="34" y="103"/>
                    <a:pt x="22" y="99"/>
                    <a:pt x="13" y="89"/>
                  </a:cubicBezTo>
                  <a:cubicBezTo>
                    <a:pt x="4" y="80"/>
                    <a:pt x="0" y="67"/>
                    <a:pt x="0" y="51"/>
                  </a:cubicBezTo>
                  <a:cubicBezTo>
                    <a:pt x="0" y="35"/>
                    <a:pt x="4" y="22"/>
                    <a:pt x="13" y="13"/>
                  </a:cubicBezTo>
                  <a:cubicBezTo>
                    <a:pt x="21" y="4"/>
                    <a:pt x="34" y="0"/>
                    <a:pt x="49" y="0"/>
                  </a:cubicBezTo>
                  <a:cubicBezTo>
                    <a:pt x="59" y="0"/>
                    <a:pt x="67" y="2"/>
                    <a:pt x="75" y="6"/>
                  </a:cubicBezTo>
                  <a:cubicBezTo>
                    <a:pt x="82" y="10"/>
                    <a:pt x="88" y="16"/>
                    <a:pt x="92" y="24"/>
                  </a:cubicBezTo>
                  <a:cubicBezTo>
                    <a:pt x="96" y="32"/>
                    <a:pt x="98" y="41"/>
                    <a:pt x="98" y="51"/>
                  </a:cubicBezTo>
                  <a:moveTo>
                    <a:pt x="34" y="51"/>
                  </a:moveTo>
                  <a:cubicBezTo>
                    <a:pt x="34" y="60"/>
                    <a:pt x="35" y="66"/>
                    <a:pt x="38" y="71"/>
                  </a:cubicBezTo>
                  <a:cubicBezTo>
                    <a:pt x="40" y="75"/>
                    <a:pt x="44" y="78"/>
                    <a:pt x="49" y="78"/>
                  </a:cubicBezTo>
                  <a:cubicBezTo>
                    <a:pt x="54" y="78"/>
                    <a:pt x="58" y="75"/>
                    <a:pt x="60" y="71"/>
                  </a:cubicBezTo>
                  <a:cubicBezTo>
                    <a:pt x="62" y="66"/>
                    <a:pt x="63" y="60"/>
                    <a:pt x="63" y="51"/>
                  </a:cubicBezTo>
                  <a:cubicBezTo>
                    <a:pt x="63" y="43"/>
                    <a:pt x="62" y="36"/>
                    <a:pt x="60" y="32"/>
                  </a:cubicBezTo>
                  <a:cubicBezTo>
                    <a:pt x="58" y="27"/>
                    <a:pt x="54" y="25"/>
                    <a:pt x="49" y="25"/>
                  </a:cubicBezTo>
                  <a:cubicBezTo>
                    <a:pt x="44" y="25"/>
                    <a:pt x="40" y="27"/>
                    <a:pt x="38" y="32"/>
                  </a:cubicBezTo>
                  <a:cubicBezTo>
                    <a:pt x="35" y="36"/>
                    <a:pt x="34" y="43"/>
                    <a:pt x="3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Rectangle 9">
              <a:extLst>
                <a:ext uri="{FF2B5EF4-FFF2-40B4-BE49-F238E27FC236}">
                  <a16:creationId xmlns="" xmlns:a16="http://schemas.microsoft.com/office/drawing/2014/main" id="{839CC167-7469-0CD1-A41E-AC65E64AF212}"/>
                </a:ext>
              </a:extLst>
            </p:cNvPr>
            <p:cNvSpPr>
              <a:spLocks noChangeArrowheads="1"/>
            </p:cNvSpPr>
            <p:nvPr/>
          </p:nvSpPr>
          <p:spPr bwMode="auto">
            <a:xfrm>
              <a:off x="2187576" y="-3879851"/>
              <a:ext cx="127000" cy="379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10">
              <a:extLst>
                <a:ext uri="{FF2B5EF4-FFF2-40B4-BE49-F238E27FC236}">
                  <a16:creationId xmlns="" xmlns:a16="http://schemas.microsoft.com/office/drawing/2014/main" id="{17466301-138A-01EE-DB70-C69695C0FF42}"/>
                </a:ext>
              </a:extLst>
            </p:cNvPr>
            <p:cNvSpPr>
              <a:spLocks noChangeArrowheads="1"/>
            </p:cNvSpPr>
            <p:nvPr/>
          </p:nvSpPr>
          <p:spPr bwMode="auto">
            <a:xfrm>
              <a:off x="2187576" y="-4006851"/>
              <a:ext cx="127000"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11">
              <a:extLst>
                <a:ext uri="{FF2B5EF4-FFF2-40B4-BE49-F238E27FC236}">
                  <a16:creationId xmlns="" xmlns:a16="http://schemas.microsoft.com/office/drawing/2014/main" id="{1A2C0133-8A23-FA45-5762-B42672257E28}"/>
                </a:ext>
              </a:extLst>
            </p:cNvPr>
            <p:cNvSpPr>
              <a:spLocks noChangeArrowheads="1"/>
            </p:cNvSpPr>
            <p:nvPr/>
          </p:nvSpPr>
          <p:spPr bwMode="auto">
            <a:xfrm>
              <a:off x="2401888" y="-3297238"/>
              <a:ext cx="120650"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1">
              <a:extLst>
                <a:ext uri="{FF2B5EF4-FFF2-40B4-BE49-F238E27FC236}">
                  <a16:creationId xmlns="" xmlns:a16="http://schemas.microsoft.com/office/drawing/2014/main" id="{F61D91CB-FC69-06FF-49A0-632B665121A2}"/>
                </a:ext>
              </a:extLst>
            </p:cNvPr>
            <p:cNvSpPr>
              <a:spLocks/>
            </p:cNvSpPr>
            <p:nvPr/>
          </p:nvSpPr>
          <p:spPr bwMode="auto">
            <a:xfrm>
              <a:off x="2363788" y="-3995738"/>
              <a:ext cx="271463" cy="500063"/>
            </a:xfrm>
            <a:custGeom>
              <a:avLst/>
              <a:gdLst>
                <a:gd name="T0" fmla="*/ 56 w 72"/>
                <a:gd name="T1" fmla="*/ 106 h 133"/>
                <a:gd name="T2" fmla="*/ 72 w 72"/>
                <a:gd name="T3" fmla="*/ 103 h 133"/>
                <a:gd name="T4" fmla="*/ 72 w 72"/>
                <a:gd name="T5" fmla="*/ 128 h 133"/>
                <a:gd name="T6" fmla="*/ 59 w 72"/>
                <a:gd name="T7" fmla="*/ 132 h 133"/>
                <a:gd name="T8" fmla="*/ 44 w 72"/>
                <a:gd name="T9" fmla="*/ 133 h 133"/>
                <a:gd name="T10" fmla="*/ 20 w 72"/>
                <a:gd name="T11" fmla="*/ 125 h 133"/>
                <a:gd name="T12" fmla="*/ 12 w 72"/>
                <a:gd name="T13" fmla="*/ 99 h 133"/>
                <a:gd name="T14" fmla="*/ 12 w 72"/>
                <a:gd name="T15" fmla="*/ 57 h 133"/>
                <a:gd name="T16" fmla="*/ 0 w 72"/>
                <a:gd name="T17" fmla="*/ 57 h 133"/>
                <a:gd name="T18" fmla="*/ 0 w 72"/>
                <a:gd name="T19" fmla="*/ 31 h 133"/>
                <a:gd name="T20" fmla="*/ 12 w 72"/>
                <a:gd name="T21" fmla="*/ 31 h 133"/>
                <a:gd name="T22" fmla="*/ 12 w 72"/>
                <a:gd name="T23" fmla="*/ 6 h 133"/>
                <a:gd name="T24" fmla="*/ 46 w 72"/>
                <a:gd name="T25" fmla="*/ 0 h 133"/>
                <a:gd name="T26" fmla="*/ 46 w 72"/>
                <a:gd name="T27" fmla="*/ 31 h 133"/>
                <a:gd name="T28" fmla="*/ 68 w 72"/>
                <a:gd name="T29" fmla="*/ 31 h 133"/>
                <a:gd name="T30" fmla="*/ 68 w 72"/>
                <a:gd name="T31" fmla="*/ 57 h 133"/>
                <a:gd name="T32" fmla="*/ 46 w 72"/>
                <a:gd name="T33" fmla="*/ 57 h 133"/>
                <a:gd name="T34" fmla="*/ 46 w 72"/>
                <a:gd name="T35" fmla="*/ 96 h 133"/>
                <a:gd name="T36" fmla="*/ 56 w 72"/>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33">
                  <a:moveTo>
                    <a:pt x="56" y="106"/>
                  </a:moveTo>
                  <a:cubicBezTo>
                    <a:pt x="60" y="106"/>
                    <a:pt x="66" y="105"/>
                    <a:pt x="72" y="103"/>
                  </a:cubicBezTo>
                  <a:cubicBezTo>
                    <a:pt x="72" y="128"/>
                    <a:pt x="72" y="128"/>
                    <a:pt x="72" y="128"/>
                  </a:cubicBezTo>
                  <a:cubicBezTo>
                    <a:pt x="67" y="130"/>
                    <a:pt x="63" y="131"/>
                    <a:pt x="59" y="132"/>
                  </a:cubicBezTo>
                  <a:cubicBezTo>
                    <a:pt x="55" y="133"/>
                    <a:pt x="50" y="133"/>
                    <a:pt x="44" y="133"/>
                  </a:cubicBezTo>
                  <a:cubicBezTo>
                    <a:pt x="33" y="133"/>
                    <a:pt x="25" y="131"/>
                    <a:pt x="20" y="125"/>
                  </a:cubicBezTo>
                  <a:cubicBezTo>
                    <a:pt x="15"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6"/>
                    <a:pt x="12" y="6"/>
                    <a:pt x="12" y="6"/>
                  </a:cubicBezTo>
                  <a:cubicBezTo>
                    <a:pt x="46" y="0"/>
                    <a:pt x="46" y="0"/>
                    <a:pt x="46" y="0"/>
                  </a:cubicBezTo>
                  <a:cubicBezTo>
                    <a:pt x="46" y="31"/>
                    <a:pt x="46" y="31"/>
                    <a:pt x="46" y="31"/>
                  </a:cubicBezTo>
                  <a:cubicBezTo>
                    <a:pt x="68" y="31"/>
                    <a:pt x="68" y="31"/>
                    <a:pt x="68" y="31"/>
                  </a:cubicBezTo>
                  <a:cubicBezTo>
                    <a:pt x="68" y="57"/>
                    <a:pt x="68" y="57"/>
                    <a:pt x="68" y="57"/>
                  </a:cubicBezTo>
                  <a:cubicBezTo>
                    <a:pt x="46" y="57"/>
                    <a:pt x="46" y="57"/>
                    <a:pt x="46" y="57"/>
                  </a:cubicBezTo>
                  <a:cubicBezTo>
                    <a:pt x="46" y="96"/>
                    <a:pt x="46" y="96"/>
                    <a:pt x="46" y="96"/>
                  </a:cubicBezTo>
                  <a:cubicBezTo>
                    <a:pt x="46" y="103"/>
                    <a:pt x="49" y="106"/>
                    <a:pt x="56"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2">
              <a:extLst>
                <a:ext uri="{FF2B5EF4-FFF2-40B4-BE49-F238E27FC236}">
                  <a16:creationId xmlns="" xmlns:a16="http://schemas.microsoft.com/office/drawing/2014/main" id="{9A2C70C3-166B-0A03-541F-7DA7160ED641}"/>
                </a:ext>
              </a:extLst>
            </p:cNvPr>
            <p:cNvSpPr>
              <a:spLocks/>
            </p:cNvSpPr>
            <p:nvPr/>
          </p:nvSpPr>
          <p:spPr bwMode="auto">
            <a:xfrm>
              <a:off x="2660651" y="-3995738"/>
              <a:ext cx="266700" cy="500063"/>
            </a:xfrm>
            <a:custGeom>
              <a:avLst/>
              <a:gdLst>
                <a:gd name="T0" fmla="*/ 55 w 71"/>
                <a:gd name="T1" fmla="*/ 106 h 133"/>
                <a:gd name="T2" fmla="*/ 71 w 71"/>
                <a:gd name="T3" fmla="*/ 103 h 133"/>
                <a:gd name="T4" fmla="*/ 71 w 71"/>
                <a:gd name="T5" fmla="*/ 128 h 133"/>
                <a:gd name="T6" fmla="*/ 58 w 71"/>
                <a:gd name="T7" fmla="*/ 132 h 133"/>
                <a:gd name="T8" fmla="*/ 44 w 71"/>
                <a:gd name="T9" fmla="*/ 133 h 133"/>
                <a:gd name="T10" fmla="*/ 19 w 71"/>
                <a:gd name="T11" fmla="*/ 125 h 133"/>
                <a:gd name="T12" fmla="*/ 12 w 71"/>
                <a:gd name="T13" fmla="*/ 99 h 133"/>
                <a:gd name="T14" fmla="*/ 12 w 71"/>
                <a:gd name="T15" fmla="*/ 57 h 133"/>
                <a:gd name="T16" fmla="*/ 0 w 71"/>
                <a:gd name="T17" fmla="*/ 57 h 133"/>
                <a:gd name="T18" fmla="*/ 0 w 71"/>
                <a:gd name="T19" fmla="*/ 31 h 133"/>
                <a:gd name="T20" fmla="*/ 12 w 71"/>
                <a:gd name="T21" fmla="*/ 31 h 133"/>
                <a:gd name="T22" fmla="*/ 12 w 71"/>
                <a:gd name="T23" fmla="*/ 5 h 133"/>
                <a:gd name="T24" fmla="*/ 46 w 71"/>
                <a:gd name="T25" fmla="*/ 0 h 133"/>
                <a:gd name="T26" fmla="*/ 46 w 71"/>
                <a:gd name="T27" fmla="*/ 31 h 133"/>
                <a:gd name="T28" fmla="*/ 67 w 71"/>
                <a:gd name="T29" fmla="*/ 31 h 133"/>
                <a:gd name="T30" fmla="*/ 67 w 71"/>
                <a:gd name="T31" fmla="*/ 57 h 133"/>
                <a:gd name="T32" fmla="*/ 46 w 71"/>
                <a:gd name="T33" fmla="*/ 57 h 133"/>
                <a:gd name="T34" fmla="*/ 46 w 71"/>
                <a:gd name="T35" fmla="*/ 96 h 133"/>
                <a:gd name="T36" fmla="*/ 55 w 71"/>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33">
                  <a:moveTo>
                    <a:pt x="55" y="106"/>
                  </a:moveTo>
                  <a:cubicBezTo>
                    <a:pt x="59" y="106"/>
                    <a:pt x="65" y="105"/>
                    <a:pt x="71" y="103"/>
                  </a:cubicBezTo>
                  <a:cubicBezTo>
                    <a:pt x="71" y="128"/>
                    <a:pt x="71" y="128"/>
                    <a:pt x="71" y="128"/>
                  </a:cubicBezTo>
                  <a:cubicBezTo>
                    <a:pt x="67" y="130"/>
                    <a:pt x="62" y="131"/>
                    <a:pt x="58" y="132"/>
                  </a:cubicBezTo>
                  <a:cubicBezTo>
                    <a:pt x="54" y="133"/>
                    <a:pt x="49" y="133"/>
                    <a:pt x="44" y="133"/>
                  </a:cubicBezTo>
                  <a:cubicBezTo>
                    <a:pt x="32" y="133"/>
                    <a:pt x="24" y="131"/>
                    <a:pt x="19" y="125"/>
                  </a:cubicBezTo>
                  <a:cubicBezTo>
                    <a:pt x="14"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5"/>
                    <a:pt x="12" y="5"/>
                    <a:pt x="12" y="5"/>
                  </a:cubicBezTo>
                  <a:cubicBezTo>
                    <a:pt x="46" y="0"/>
                    <a:pt x="46" y="0"/>
                    <a:pt x="46" y="0"/>
                  </a:cubicBezTo>
                  <a:cubicBezTo>
                    <a:pt x="46" y="31"/>
                    <a:pt x="46" y="31"/>
                    <a:pt x="46" y="31"/>
                  </a:cubicBezTo>
                  <a:cubicBezTo>
                    <a:pt x="67" y="31"/>
                    <a:pt x="67" y="31"/>
                    <a:pt x="67" y="31"/>
                  </a:cubicBezTo>
                  <a:cubicBezTo>
                    <a:pt x="67" y="57"/>
                    <a:pt x="67" y="57"/>
                    <a:pt x="67" y="57"/>
                  </a:cubicBezTo>
                  <a:cubicBezTo>
                    <a:pt x="46" y="57"/>
                    <a:pt x="46" y="57"/>
                    <a:pt x="46" y="57"/>
                  </a:cubicBezTo>
                  <a:cubicBezTo>
                    <a:pt x="46" y="96"/>
                    <a:pt x="46" y="96"/>
                    <a:pt x="46" y="96"/>
                  </a:cubicBezTo>
                  <a:cubicBezTo>
                    <a:pt x="46" y="103"/>
                    <a:pt x="49" y="106"/>
                    <a:pt x="55"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3">
              <a:extLst>
                <a:ext uri="{FF2B5EF4-FFF2-40B4-BE49-F238E27FC236}">
                  <a16:creationId xmlns="" xmlns:a16="http://schemas.microsoft.com/office/drawing/2014/main" id="{F17443D7-5533-19AC-8EB5-810216A53EE4}"/>
                </a:ext>
              </a:extLst>
            </p:cNvPr>
            <p:cNvSpPr>
              <a:spLocks noEditPoints="1"/>
            </p:cNvSpPr>
            <p:nvPr/>
          </p:nvSpPr>
          <p:spPr bwMode="auto">
            <a:xfrm>
              <a:off x="2957513" y="-3883026"/>
              <a:ext cx="357188" cy="387350"/>
            </a:xfrm>
            <a:custGeom>
              <a:avLst/>
              <a:gdLst>
                <a:gd name="T0" fmla="*/ 83 w 95"/>
                <a:gd name="T1" fmla="*/ 11 h 103"/>
                <a:gd name="T2" fmla="*/ 48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4" y="3"/>
                    <a:pt x="63" y="0"/>
                    <a:pt x="48" y="0"/>
                  </a:cubicBezTo>
                  <a:cubicBezTo>
                    <a:pt x="33" y="0"/>
                    <a:pt x="21" y="4"/>
                    <a:pt x="13" y="13"/>
                  </a:cubicBezTo>
                  <a:cubicBezTo>
                    <a:pt x="4" y="22"/>
                    <a:pt x="0" y="35"/>
                    <a:pt x="0" y="52"/>
                  </a:cubicBezTo>
                  <a:cubicBezTo>
                    <a:pt x="0" y="69"/>
                    <a:pt x="4" y="81"/>
                    <a:pt x="14" y="90"/>
                  </a:cubicBezTo>
                  <a:cubicBezTo>
                    <a:pt x="23" y="99"/>
                    <a:pt x="35" y="103"/>
                    <a:pt x="52" y="103"/>
                  </a:cubicBezTo>
                  <a:cubicBezTo>
                    <a:pt x="59" y="103"/>
                    <a:pt x="66" y="103"/>
                    <a:pt x="72" y="102"/>
                  </a:cubicBezTo>
                  <a:cubicBezTo>
                    <a:pt x="77" y="101"/>
                    <a:pt x="83" y="99"/>
                    <a:pt x="88" y="96"/>
                  </a:cubicBezTo>
                  <a:cubicBezTo>
                    <a:pt x="83" y="74"/>
                    <a:pt x="83" y="74"/>
                    <a:pt x="83" y="74"/>
                  </a:cubicBezTo>
                  <a:cubicBezTo>
                    <a:pt x="79" y="75"/>
                    <a:pt x="75" y="76"/>
                    <a:pt x="72" y="77"/>
                  </a:cubicBezTo>
                  <a:cubicBezTo>
                    <a:pt x="67" y="78"/>
                    <a:pt x="62" y="79"/>
                    <a:pt x="56" y="79"/>
                  </a:cubicBezTo>
                  <a:cubicBezTo>
                    <a:pt x="49" y="79"/>
                    <a:pt x="44" y="77"/>
                    <a:pt x="40" y="74"/>
                  </a:cubicBezTo>
                  <a:cubicBezTo>
                    <a:pt x="36" y="71"/>
                    <a:pt x="34" y="66"/>
                    <a:pt x="34" y="61"/>
                  </a:cubicBezTo>
                  <a:cubicBezTo>
                    <a:pt x="95" y="61"/>
                    <a:pt x="95" y="61"/>
                    <a:pt x="95" y="61"/>
                  </a:cubicBezTo>
                  <a:cubicBezTo>
                    <a:pt x="95" y="45"/>
                    <a:pt x="95" y="45"/>
                    <a:pt x="95" y="45"/>
                  </a:cubicBezTo>
                  <a:cubicBezTo>
                    <a:pt x="95" y="31"/>
                    <a:pt x="91" y="19"/>
                    <a:pt x="83" y="11"/>
                  </a:cubicBezTo>
                  <a:moveTo>
                    <a:pt x="35" y="39"/>
                  </a:moveTo>
                  <a:cubicBezTo>
                    <a:pt x="35" y="34"/>
                    <a:pt x="37" y="30"/>
                    <a:pt x="40" y="27"/>
                  </a:cubicBezTo>
                  <a:cubicBezTo>
                    <a:pt x="42" y="24"/>
                    <a:pt x="46" y="23"/>
                    <a:pt x="50" y="23"/>
                  </a:cubicBezTo>
                  <a:cubicBezTo>
                    <a:pt x="54" y="23"/>
                    <a:pt x="57" y="25"/>
                    <a:pt x="60" y="27"/>
                  </a:cubicBezTo>
                  <a:cubicBezTo>
                    <a:pt x="62"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4">
              <a:extLst>
                <a:ext uri="{FF2B5EF4-FFF2-40B4-BE49-F238E27FC236}">
                  <a16:creationId xmlns="" xmlns:a16="http://schemas.microsoft.com/office/drawing/2014/main" id="{46D41580-AE22-3425-24CA-A0D6AAC9274E}"/>
                </a:ext>
              </a:extLst>
            </p:cNvPr>
            <p:cNvSpPr>
              <a:spLocks noEditPoints="1"/>
            </p:cNvSpPr>
            <p:nvPr/>
          </p:nvSpPr>
          <p:spPr bwMode="auto">
            <a:xfrm>
              <a:off x="1173163" y="-3883026"/>
              <a:ext cx="357188" cy="387350"/>
            </a:xfrm>
            <a:custGeom>
              <a:avLst/>
              <a:gdLst>
                <a:gd name="T0" fmla="*/ 83 w 95"/>
                <a:gd name="T1" fmla="*/ 11 h 103"/>
                <a:gd name="T2" fmla="*/ 49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5" y="3"/>
                    <a:pt x="63" y="0"/>
                    <a:pt x="49" y="0"/>
                  </a:cubicBezTo>
                  <a:cubicBezTo>
                    <a:pt x="33" y="0"/>
                    <a:pt x="21" y="4"/>
                    <a:pt x="13" y="13"/>
                  </a:cubicBezTo>
                  <a:cubicBezTo>
                    <a:pt x="4" y="22"/>
                    <a:pt x="0" y="35"/>
                    <a:pt x="0" y="52"/>
                  </a:cubicBezTo>
                  <a:cubicBezTo>
                    <a:pt x="0" y="69"/>
                    <a:pt x="5" y="81"/>
                    <a:pt x="14" y="90"/>
                  </a:cubicBezTo>
                  <a:cubicBezTo>
                    <a:pt x="23" y="99"/>
                    <a:pt x="35" y="103"/>
                    <a:pt x="52" y="103"/>
                  </a:cubicBezTo>
                  <a:cubicBezTo>
                    <a:pt x="60" y="103"/>
                    <a:pt x="66" y="103"/>
                    <a:pt x="72" y="102"/>
                  </a:cubicBezTo>
                  <a:cubicBezTo>
                    <a:pt x="78" y="101"/>
                    <a:pt x="83" y="99"/>
                    <a:pt x="88" y="96"/>
                  </a:cubicBezTo>
                  <a:cubicBezTo>
                    <a:pt x="83" y="74"/>
                    <a:pt x="83" y="74"/>
                    <a:pt x="83" y="74"/>
                  </a:cubicBezTo>
                  <a:cubicBezTo>
                    <a:pt x="79" y="75"/>
                    <a:pt x="76" y="76"/>
                    <a:pt x="72" y="77"/>
                  </a:cubicBezTo>
                  <a:cubicBezTo>
                    <a:pt x="67" y="78"/>
                    <a:pt x="62" y="79"/>
                    <a:pt x="56" y="79"/>
                  </a:cubicBezTo>
                  <a:cubicBezTo>
                    <a:pt x="49" y="79"/>
                    <a:pt x="44" y="77"/>
                    <a:pt x="40" y="74"/>
                  </a:cubicBezTo>
                  <a:cubicBezTo>
                    <a:pt x="37" y="71"/>
                    <a:pt x="35" y="66"/>
                    <a:pt x="34" y="61"/>
                  </a:cubicBezTo>
                  <a:cubicBezTo>
                    <a:pt x="95" y="61"/>
                    <a:pt x="95" y="61"/>
                    <a:pt x="95" y="61"/>
                  </a:cubicBezTo>
                  <a:cubicBezTo>
                    <a:pt x="95" y="45"/>
                    <a:pt x="95" y="45"/>
                    <a:pt x="95" y="45"/>
                  </a:cubicBezTo>
                  <a:cubicBezTo>
                    <a:pt x="95" y="31"/>
                    <a:pt x="91" y="19"/>
                    <a:pt x="83" y="11"/>
                  </a:cubicBezTo>
                  <a:moveTo>
                    <a:pt x="35" y="39"/>
                  </a:moveTo>
                  <a:cubicBezTo>
                    <a:pt x="36" y="34"/>
                    <a:pt x="37" y="30"/>
                    <a:pt x="40" y="27"/>
                  </a:cubicBezTo>
                  <a:cubicBezTo>
                    <a:pt x="42" y="24"/>
                    <a:pt x="46" y="23"/>
                    <a:pt x="50" y="23"/>
                  </a:cubicBezTo>
                  <a:cubicBezTo>
                    <a:pt x="54" y="23"/>
                    <a:pt x="58" y="25"/>
                    <a:pt x="60" y="27"/>
                  </a:cubicBezTo>
                  <a:cubicBezTo>
                    <a:pt x="63"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5">
              <a:extLst>
                <a:ext uri="{FF2B5EF4-FFF2-40B4-BE49-F238E27FC236}">
                  <a16:creationId xmlns="" xmlns:a16="http://schemas.microsoft.com/office/drawing/2014/main" id="{9223A72F-42BD-6356-F2E3-49EA894C7FC2}"/>
                </a:ext>
              </a:extLst>
            </p:cNvPr>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6">
              <a:extLst>
                <a:ext uri="{FF2B5EF4-FFF2-40B4-BE49-F238E27FC236}">
                  <a16:creationId xmlns="" xmlns:a16="http://schemas.microsoft.com/office/drawing/2014/main" id="{38283A51-2447-E74C-338E-ED1B1100C845}"/>
                </a:ext>
              </a:extLst>
            </p:cNvPr>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7">
              <a:extLst>
                <a:ext uri="{FF2B5EF4-FFF2-40B4-BE49-F238E27FC236}">
                  <a16:creationId xmlns="" xmlns:a16="http://schemas.microsoft.com/office/drawing/2014/main" id="{A4167E69-6BAA-58E0-6820-98966B5CE9A8}"/>
                </a:ext>
              </a:extLst>
            </p:cNvPr>
            <p:cNvSpPr>
              <a:spLocks noEditPoints="1"/>
            </p:cNvSpPr>
            <p:nvPr/>
          </p:nvSpPr>
          <p:spPr bwMode="auto">
            <a:xfrm>
              <a:off x="1192213" y="-3171826"/>
              <a:ext cx="360363" cy="393700"/>
            </a:xfrm>
            <a:custGeom>
              <a:avLst/>
              <a:gdLst>
                <a:gd name="T0" fmla="*/ 72 w 96"/>
                <a:gd name="T1" fmla="*/ 103 h 105"/>
                <a:gd name="T2" fmla="*/ 65 w 96"/>
                <a:gd name="T3" fmla="*/ 90 h 105"/>
                <a:gd name="T4" fmla="*/ 65 w 96"/>
                <a:gd name="T5" fmla="*/ 90 h 105"/>
                <a:gd name="T6" fmla="*/ 50 w 96"/>
                <a:gd name="T7" fmla="*/ 102 h 105"/>
                <a:gd name="T8" fmla="*/ 31 w 96"/>
                <a:gd name="T9" fmla="*/ 105 h 105"/>
                <a:gd name="T10" fmla="*/ 9 w 96"/>
                <a:gd name="T11" fmla="*/ 97 h 105"/>
                <a:gd name="T12" fmla="*/ 0 w 96"/>
                <a:gd name="T13" fmla="*/ 72 h 105"/>
                <a:gd name="T14" fmla="*/ 12 w 96"/>
                <a:gd name="T15" fmla="*/ 48 h 105"/>
                <a:gd name="T16" fmla="*/ 44 w 96"/>
                <a:gd name="T17" fmla="*/ 39 h 105"/>
                <a:gd name="T18" fmla="*/ 61 w 96"/>
                <a:gd name="T19" fmla="*/ 39 h 105"/>
                <a:gd name="T20" fmla="*/ 61 w 96"/>
                <a:gd name="T21" fmla="*/ 37 h 105"/>
                <a:gd name="T22" fmla="*/ 49 w 96"/>
                <a:gd name="T23" fmla="*/ 25 h 105"/>
                <a:gd name="T24" fmla="*/ 21 w 96"/>
                <a:gd name="T25" fmla="*/ 32 h 105"/>
                <a:gd name="T26" fmla="*/ 10 w 96"/>
                <a:gd name="T27" fmla="*/ 9 h 105"/>
                <a:gd name="T28" fmla="*/ 55 w 96"/>
                <a:gd name="T29" fmla="*/ 0 h 105"/>
                <a:gd name="T30" fmla="*/ 86 w 96"/>
                <a:gd name="T31" fmla="*/ 10 h 105"/>
                <a:gd name="T32" fmla="*/ 96 w 96"/>
                <a:gd name="T33" fmla="*/ 37 h 105"/>
                <a:gd name="T34" fmla="*/ 96 w 96"/>
                <a:gd name="T35" fmla="*/ 103 h 105"/>
                <a:gd name="T36" fmla="*/ 72 w 96"/>
                <a:gd name="T37" fmla="*/ 103 h 105"/>
                <a:gd name="T38" fmla="*/ 46 w 96"/>
                <a:gd name="T39" fmla="*/ 80 h 105"/>
                <a:gd name="T40" fmla="*/ 57 w 96"/>
                <a:gd name="T41" fmla="*/ 76 h 105"/>
                <a:gd name="T42" fmla="*/ 62 w 96"/>
                <a:gd name="T43" fmla="*/ 66 h 105"/>
                <a:gd name="T44" fmla="*/ 62 w 96"/>
                <a:gd name="T45" fmla="*/ 58 h 105"/>
                <a:gd name="T46" fmla="*/ 53 w 96"/>
                <a:gd name="T47" fmla="*/ 58 h 105"/>
                <a:gd name="T48" fmla="*/ 36 w 96"/>
                <a:gd name="T49" fmla="*/ 71 h 105"/>
                <a:gd name="T50" fmla="*/ 46 w 96"/>
                <a:gd name="T51" fmla="*/ 8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05">
                  <a:moveTo>
                    <a:pt x="72" y="103"/>
                  </a:moveTo>
                  <a:cubicBezTo>
                    <a:pt x="65" y="90"/>
                    <a:pt x="65" y="90"/>
                    <a:pt x="65" y="90"/>
                  </a:cubicBezTo>
                  <a:cubicBezTo>
                    <a:pt x="65" y="90"/>
                    <a:pt x="65" y="90"/>
                    <a:pt x="65" y="90"/>
                  </a:cubicBezTo>
                  <a:cubicBezTo>
                    <a:pt x="60" y="96"/>
                    <a:pt x="55" y="100"/>
                    <a:pt x="50" y="102"/>
                  </a:cubicBezTo>
                  <a:cubicBezTo>
                    <a:pt x="45" y="104"/>
                    <a:pt x="39" y="105"/>
                    <a:pt x="31" y="105"/>
                  </a:cubicBezTo>
                  <a:cubicBezTo>
                    <a:pt x="22" y="105"/>
                    <a:pt x="14" y="102"/>
                    <a:pt x="9" y="97"/>
                  </a:cubicBezTo>
                  <a:cubicBezTo>
                    <a:pt x="3" y="91"/>
                    <a:pt x="0" y="83"/>
                    <a:pt x="0" y="72"/>
                  </a:cubicBezTo>
                  <a:cubicBezTo>
                    <a:pt x="0" y="61"/>
                    <a:pt x="4" y="53"/>
                    <a:pt x="12" y="48"/>
                  </a:cubicBezTo>
                  <a:cubicBezTo>
                    <a:pt x="19" y="43"/>
                    <a:pt x="30" y="40"/>
                    <a:pt x="44" y="39"/>
                  </a:cubicBezTo>
                  <a:cubicBezTo>
                    <a:pt x="61" y="39"/>
                    <a:pt x="61" y="39"/>
                    <a:pt x="61" y="39"/>
                  </a:cubicBezTo>
                  <a:cubicBezTo>
                    <a:pt x="61" y="37"/>
                    <a:pt x="61" y="37"/>
                    <a:pt x="61" y="37"/>
                  </a:cubicBezTo>
                  <a:cubicBezTo>
                    <a:pt x="61" y="29"/>
                    <a:pt x="57" y="25"/>
                    <a:pt x="49" y="25"/>
                  </a:cubicBezTo>
                  <a:cubicBezTo>
                    <a:pt x="42" y="25"/>
                    <a:pt x="32" y="27"/>
                    <a:pt x="21" y="32"/>
                  </a:cubicBezTo>
                  <a:cubicBezTo>
                    <a:pt x="10" y="9"/>
                    <a:pt x="10" y="9"/>
                    <a:pt x="10" y="9"/>
                  </a:cubicBezTo>
                  <a:cubicBezTo>
                    <a:pt x="22" y="3"/>
                    <a:pt x="37" y="0"/>
                    <a:pt x="55" y="0"/>
                  </a:cubicBezTo>
                  <a:cubicBezTo>
                    <a:pt x="68" y="0"/>
                    <a:pt x="79" y="3"/>
                    <a:pt x="86" y="10"/>
                  </a:cubicBezTo>
                  <a:cubicBezTo>
                    <a:pt x="93" y="16"/>
                    <a:pt x="96" y="25"/>
                    <a:pt x="96" y="37"/>
                  </a:cubicBezTo>
                  <a:cubicBezTo>
                    <a:pt x="96" y="103"/>
                    <a:pt x="96" y="103"/>
                    <a:pt x="96" y="103"/>
                  </a:cubicBezTo>
                  <a:cubicBezTo>
                    <a:pt x="72" y="103"/>
                    <a:pt x="72" y="103"/>
                    <a:pt x="72" y="103"/>
                  </a:cubicBezTo>
                  <a:moveTo>
                    <a:pt x="46" y="80"/>
                  </a:moveTo>
                  <a:cubicBezTo>
                    <a:pt x="50" y="80"/>
                    <a:pt x="54" y="79"/>
                    <a:pt x="57" y="76"/>
                  </a:cubicBezTo>
                  <a:cubicBezTo>
                    <a:pt x="60" y="74"/>
                    <a:pt x="62" y="70"/>
                    <a:pt x="62" y="66"/>
                  </a:cubicBezTo>
                  <a:cubicBezTo>
                    <a:pt x="62" y="58"/>
                    <a:pt x="62" y="58"/>
                    <a:pt x="62" y="58"/>
                  </a:cubicBezTo>
                  <a:cubicBezTo>
                    <a:pt x="53" y="58"/>
                    <a:pt x="53" y="58"/>
                    <a:pt x="53" y="58"/>
                  </a:cubicBezTo>
                  <a:cubicBezTo>
                    <a:pt x="42" y="59"/>
                    <a:pt x="36" y="63"/>
                    <a:pt x="36" y="71"/>
                  </a:cubicBezTo>
                  <a:cubicBezTo>
                    <a:pt x="36" y="77"/>
                    <a:pt x="39" y="80"/>
                    <a:pt x="4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8">
              <a:extLst>
                <a:ext uri="{FF2B5EF4-FFF2-40B4-BE49-F238E27FC236}">
                  <a16:creationId xmlns="" xmlns:a16="http://schemas.microsoft.com/office/drawing/2014/main" id="{7811DAF7-5139-1387-0616-82BB9374903E}"/>
                </a:ext>
              </a:extLst>
            </p:cNvPr>
            <p:cNvSpPr>
              <a:spLocks/>
            </p:cNvSpPr>
            <p:nvPr/>
          </p:nvSpPr>
          <p:spPr bwMode="auto">
            <a:xfrm>
              <a:off x="1612901" y="-3171826"/>
              <a:ext cx="300038"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7"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9">
              <a:extLst>
                <a:ext uri="{FF2B5EF4-FFF2-40B4-BE49-F238E27FC236}">
                  <a16:creationId xmlns="" xmlns:a16="http://schemas.microsoft.com/office/drawing/2014/main" id="{191D7BA0-D1A5-8BE1-7566-CE06563B1611}"/>
                </a:ext>
              </a:extLst>
            </p:cNvPr>
            <p:cNvSpPr>
              <a:spLocks/>
            </p:cNvSpPr>
            <p:nvPr/>
          </p:nvSpPr>
          <p:spPr bwMode="auto">
            <a:xfrm>
              <a:off x="1958976" y="-3308351"/>
              <a:ext cx="409575" cy="523875"/>
            </a:xfrm>
            <a:custGeom>
              <a:avLst/>
              <a:gdLst>
                <a:gd name="T0" fmla="*/ 34 w 109"/>
                <a:gd name="T1" fmla="*/ 82 h 139"/>
                <a:gd name="T2" fmla="*/ 45 w 109"/>
                <a:gd name="T3" fmla="*/ 66 h 139"/>
                <a:gd name="T4" fmla="*/ 68 w 109"/>
                <a:gd name="T5" fmla="*/ 38 h 139"/>
                <a:gd name="T6" fmla="*/ 107 w 109"/>
                <a:gd name="T7" fmla="*/ 38 h 139"/>
                <a:gd name="T8" fmla="*/ 72 w 109"/>
                <a:gd name="T9" fmla="*/ 81 h 139"/>
                <a:gd name="T10" fmla="*/ 109 w 109"/>
                <a:gd name="T11" fmla="*/ 139 h 139"/>
                <a:gd name="T12" fmla="*/ 69 w 109"/>
                <a:gd name="T13" fmla="*/ 139 h 139"/>
                <a:gd name="T14" fmla="*/ 47 w 109"/>
                <a:gd name="T15" fmla="*/ 103 h 139"/>
                <a:gd name="T16" fmla="*/ 35 w 109"/>
                <a:gd name="T17" fmla="*/ 112 h 139"/>
                <a:gd name="T18" fmla="*/ 35 w 109"/>
                <a:gd name="T19" fmla="*/ 139 h 139"/>
                <a:gd name="T20" fmla="*/ 0 w 109"/>
                <a:gd name="T21" fmla="*/ 139 h 139"/>
                <a:gd name="T22" fmla="*/ 0 w 109"/>
                <a:gd name="T23" fmla="*/ 0 h 139"/>
                <a:gd name="T24" fmla="*/ 35 w 109"/>
                <a:gd name="T25" fmla="*/ 0 h 139"/>
                <a:gd name="T26" fmla="*/ 35 w 109"/>
                <a:gd name="T27" fmla="*/ 55 h 139"/>
                <a:gd name="T28" fmla="*/ 33 w 109"/>
                <a:gd name="T29" fmla="*/ 82 h 139"/>
                <a:gd name="T30" fmla="*/ 34 w 109"/>
                <a:gd name="T31" fmla="*/ 8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39">
                  <a:moveTo>
                    <a:pt x="34" y="82"/>
                  </a:moveTo>
                  <a:cubicBezTo>
                    <a:pt x="38" y="75"/>
                    <a:pt x="42" y="70"/>
                    <a:pt x="45" y="66"/>
                  </a:cubicBezTo>
                  <a:cubicBezTo>
                    <a:pt x="68" y="38"/>
                    <a:pt x="68" y="38"/>
                    <a:pt x="68" y="38"/>
                  </a:cubicBezTo>
                  <a:cubicBezTo>
                    <a:pt x="107" y="38"/>
                    <a:pt x="107" y="38"/>
                    <a:pt x="107" y="38"/>
                  </a:cubicBezTo>
                  <a:cubicBezTo>
                    <a:pt x="72" y="81"/>
                    <a:pt x="72" y="81"/>
                    <a:pt x="72" y="81"/>
                  </a:cubicBezTo>
                  <a:cubicBezTo>
                    <a:pt x="109" y="139"/>
                    <a:pt x="109" y="139"/>
                    <a:pt x="109" y="139"/>
                  </a:cubicBezTo>
                  <a:cubicBezTo>
                    <a:pt x="69" y="139"/>
                    <a:pt x="69" y="139"/>
                    <a:pt x="69" y="139"/>
                  </a:cubicBezTo>
                  <a:cubicBezTo>
                    <a:pt x="47" y="103"/>
                    <a:pt x="47" y="103"/>
                    <a:pt x="47" y="103"/>
                  </a:cubicBezTo>
                  <a:cubicBezTo>
                    <a:pt x="35" y="112"/>
                    <a:pt x="35" y="112"/>
                    <a:pt x="35" y="112"/>
                  </a:cubicBezTo>
                  <a:cubicBezTo>
                    <a:pt x="35" y="139"/>
                    <a:pt x="35" y="139"/>
                    <a:pt x="35" y="139"/>
                  </a:cubicBezTo>
                  <a:cubicBezTo>
                    <a:pt x="0" y="139"/>
                    <a:pt x="0" y="139"/>
                    <a:pt x="0" y="139"/>
                  </a:cubicBezTo>
                  <a:cubicBezTo>
                    <a:pt x="0" y="0"/>
                    <a:pt x="0" y="0"/>
                    <a:pt x="0" y="0"/>
                  </a:cubicBezTo>
                  <a:cubicBezTo>
                    <a:pt x="35" y="0"/>
                    <a:pt x="35" y="0"/>
                    <a:pt x="35" y="0"/>
                  </a:cubicBezTo>
                  <a:cubicBezTo>
                    <a:pt x="35" y="55"/>
                    <a:pt x="35" y="55"/>
                    <a:pt x="35" y="55"/>
                  </a:cubicBezTo>
                  <a:cubicBezTo>
                    <a:pt x="35" y="64"/>
                    <a:pt x="35" y="73"/>
                    <a:pt x="33" y="82"/>
                  </a:cubicBezTo>
                  <a:cubicBezTo>
                    <a:pt x="34" y="82"/>
                    <a:pt x="34" y="82"/>
                    <a:pt x="34"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 xmlns:a16="http://schemas.microsoft.com/office/drawing/2014/main" id="{E15765BE-EFC2-AB60-4C73-64F3B4053E09}"/>
                </a:ext>
              </a:extLst>
            </p:cNvPr>
            <p:cNvSpPr>
              <a:spLocks noChangeArrowheads="1"/>
            </p:cNvSpPr>
            <p:nvPr/>
          </p:nvSpPr>
          <p:spPr bwMode="auto">
            <a:xfrm>
              <a:off x="2401888" y="-3165476"/>
              <a:ext cx="120650" cy="381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1">
              <a:extLst>
                <a:ext uri="{FF2B5EF4-FFF2-40B4-BE49-F238E27FC236}">
                  <a16:creationId xmlns="" xmlns:a16="http://schemas.microsoft.com/office/drawing/2014/main" id="{5C36C0AE-EEB5-3758-976D-27CCFB34EC62}"/>
                </a:ext>
              </a:extLst>
            </p:cNvPr>
            <p:cNvSpPr>
              <a:spLocks/>
            </p:cNvSpPr>
            <p:nvPr/>
          </p:nvSpPr>
          <p:spPr bwMode="auto">
            <a:xfrm>
              <a:off x="2586038" y="-3171826"/>
              <a:ext cx="371475" cy="387350"/>
            </a:xfrm>
            <a:custGeom>
              <a:avLst/>
              <a:gdLst>
                <a:gd name="T0" fmla="*/ 64 w 99"/>
                <a:gd name="T1" fmla="*/ 103 h 103"/>
                <a:gd name="T2" fmla="*/ 64 w 99"/>
                <a:gd name="T3" fmla="*/ 48 h 103"/>
                <a:gd name="T4" fmla="*/ 61 w 99"/>
                <a:gd name="T5" fmla="*/ 33 h 103"/>
                <a:gd name="T6" fmla="*/ 52 w 99"/>
                <a:gd name="T7" fmla="*/ 27 h 103"/>
                <a:gd name="T8" fmla="*/ 39 w 99"/>
                <a:gd name="T9" fmla="*/ 35 h 103"/>
                <a:gd name="T10" fmla="*/ 35 w 99"/>
                <a:gd name="T11" fmla="*/ 59 h 103"/>
                <a:gd name="T12" fmla="*/ 35 w 99"/>
                <a:gd name="T13" fmla="*/ 103 h 103"/>
                <a:gd name="T14" fmla="*/ 0 w 99"/>
                <a:gd name="T15" fmla="*/ 103 h 103"/>
                <a:gd name="T16" fmla="*/ 0 w 99"/>
                <a:gd name="T17" fmla="*/ 2 h 103"/>
                <a:gd name="T18" fmla="*/ 26 w 99"/>
                <a:gd name="T19" fmla="*/ 2 h 103"/>
                <a:gd name="T20" fmla="*/ 31 w 99"/>
                <a:gd name="T21" fmla="*/ 14 h 103"/>
                <a:gd name="T22" fmla="*/ 33 w 99"/>
                <a:gd name="T23" fmla="*/ 14 h 103"/>
                <a:gd name="T24" fmla="*/ 45 w 99"/>
                <a:gd name="T25" fmla="*/ 3 h 103"/>
                <a:gd name="T26" fmla="*/ 64 w 99"/>
                <a:gd name="T27" fmla="*/ 0 h 103"/>
                <a:gd name="T28" fmla="*/ 90 w 99"/>
                <a:gd name="T29" fmla="*/ 10 h 103"/>
                <a:gd name="T30" fmla="*/ 99 w 99"/>
                <a:gd name="T31" fmla="*/ 37 h 103"/>
                <a:gd name="T32" fmla="*/ 99 w 99"/>
                <a:gd name="T33" fmla="*/ 103 h 103"/>
                <a:gd name="T34" fmla="*/ 64 w 99"/>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03">
                  <a:moveTo>
                    <a:pt x="64" y="103"/>
                  </a:moveTo>
                  <a:cubicBezTo>
                    <a:pt x="64" y="48"/>
                    <a:pt x="64" y="48"/>
                    <a:pt x="64" y="48"/>
                  </a:cubicBezTo>
                  <a:cubicBezTo>
                    <a:pt x="64" y="41"/>
                    <a:pt x="63" y="36"/>
                    <a:pt x="61" y="33"/>
                  </a:cubicBezTo>
                  <a:cubicBezTo>
                    <a:pt x="59" y="29"/>
                    <a:pt x="56" y="27"/>
                    <a:pt x="52" y="27"/>
                  </a:cubicBezTo>
                  <a:cubicBezTo>
                    <a:pt x="46" y="27"/>
                    <a:pt x="42" y="30"/>
                    <a:pt x="39" y="35"/>
                  </a:cubicBezTo>
                  <a:cubicBezTo>
                    <a:pt x="36" y="39"/>
                    <a:pt x="35" y="47"/>
                    <a:pt x="35" y="59"/>
                  </a:cubicBezTo>
                  <a:cubicBezTo>
                    <a:pt x="35" y="103"/>
                    <a:pt x="35" y="103"/>
                    <a:pt x="35" y="103"/>
                  </a:cubicBezTo>
                  <a:cubicBezTo>
                    <a:pt x="0" y="103"/>
                    <a:pt x="0" y="103"/>
                    <a:pt x="0" y="103"/>
                  </a:cubicBezTo>
                  <a:cubicBezTo>
                    <a:pt x="0" y="2"/>
                    <a:pt x="0" y="2"/>
                    <a:pt x="0" y="2"/>
                  </a:cubicBezTo>
                  <a:cubicBezTo>
                    <a:pt x="26" y="2"/>
                    <a:pt x="26" y="2"/>
                    <a:pt x="26" y="2"/>
                  </a:cubicBezTo>
                  <a:cubicBezTo>
                    <a:pt x="31" y="14"/>
                    <a:pt x="31" y="14"/>
                    <a:pt x="31" y="14"/>
                  </a:cubicBezTo>
                  <a:cubicBezTo>
                    <a:pt x="33" y="14"/>
                    <a:pt x="33" y="14"/>
                    <a:pt x="33" y="14"/>
                  </a:cubicBezTo>
                  <a:cubicBezTo>
                    <a:pt x="36" y="9"/>
                    <a:pt x="40" y="6"/>
                    <a:pt x="45" y="3"/>
                  </a:cubicBezTo>
                  <a:cubicBezTo>
                    <a:pt x="51" y="1"/>
                    <a:pt x="57" y="0"/>
                    <a:pt x="64" y="0"/>
                  </a:cubicBezTo>
                  <a:cubicBezTo>
                    <a:pt x="75" y="0"/>
                    <a:pt x="84" y="3"/>
                    <a:pt x="90" y="10"/>
                  </a:cubicBezTo>
                  <a:cubicBezTo>
                    <a:pt x="96" y="16"/>
                    <a:pt x="99" y="25"/>
                    <a:pt x="99" y="37"/>
                  </a:cubicBezTo>
                  <a:cubicBezTo>
                    <a:pt x="99" y="103"/>
                    <a:pt x="99" y="103"/>
                    <a:pt x="99" y="103"/>
                  </a:cubicBezTo>
                  <a:cubicBezTo>
                    <a:pt x="64" y="103"/>
                    <a:pt x="64" y="103"/>
                    <a:pt x="64"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2">
              <a:extLst>
                <a:ext uri="{FF2B5EF4-FFF2-40B4-BE49-F238E27FC236}">
                  <a16:creationId xmlns="" xmlns:a16="http://schemas.microsoft.com/office/drawing/2014/main" id="{71FDE50F-0CBB-72DA-8446-0AB83BC219DB}"/>
                </a:ext>
              </a:extLst>
            </p:cNvPr>
            <p:cNvSpPr>
              <a:spLocks/>
            </p:cNvSpPr>
            <p:nvPr/>
          </p:nvSpPr>
          <p:spPr bwMode="auto">
            <a:xfrm>
              <a:off x="3017838" y="-3171826"/>
              <a:ext cx="300038" cy="393700"/>
            </a:xfrm>
            <a:custGeom>
              <a:avLst/>
              <a:gdLst>
                <a:gd name="T0" fmla="*/ 80 w 80"/>
                <a:gd name="T1" fmla="*/ 72 h 105"/>
                <a:gd name="T2" fmla="*/ 68 w 80"/>
                <a:gd name="T3" fmla="*/ 97 h 105"/>
                <a:gd name="T4" fmla="*/ 36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6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0 w 80"/>
                <a:gd name="T31" fmla="*/ 2 h 105"/>
                <a:gd name="T32" fmla="*/ 79 w 80"/>
                <a:gd name="T33" fmla="*/ 8 h 105"/>
                <a:gd name="T34" fmla="*/ 69 w 80"/>
                <a:gd name="T35" fmla="*/ 31 h 105"/>
                <a:gd name="T36" fmla="*/ 54 w 80"/>
                <a:gd name="T37" fmla="*/ 26 h 105"/>
                <a:gd name="T38" fmla="*/ 42 w 80"/>
                <a:gd name="T39" fmla="*/ 24 h 105"/>
                <a:gd name="T40" fmla="*/ 33 w 80"/>
                <a:gd name="T41" fmla="*/ 28 h 105"/>
                <a:gd name="T42" fmla="*/ 36 w 80"/>
                <a:gd name="T43" fmla="*/ 32 h 105"/>
                <a:gd name="T44" fmla="*/ 53 w 80"/>
                <a:gd name="T45" fmla="*/ 40 h 105"/>
                <a:gd name="T46" fmla="*/ 69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8" y="97"/>
                  </a:cubicBezTo>
                  <a:cubicBezTo>
                    <a:pt x="61" y="102"/>
                    <a:pt x="50" y="105"/>
                    <a:pt x="36" y="105"/>
                  </a:cubicBezTo>
                  <a:cubicBezTo>
                    <a:pt x="29" y="105"/>
                    <a:pt x="22"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6" y="78"/>
                    <a:pt x="46" y="74"/>
                  </a:cubicBezTo>
                  <a:cubicBezTo>
                    <a:pt x="46" y="73"/>
                    <a:pt x="45" y="71"/>
                    <a:pt x="43" y="70"/>
                  </a:cubicBezTo>
                  <a:cubicBezTo>
                    <a:pt x="41" y="68"/>
                    <a:pt x="35" y="66"/>
                    <a:pt x="25" y="61"/>
                  </a:cubicBezTo>
                  <a:cubicBezTo>
                    <a:pt x="15" y="58"/>
                    <a:pt x="9" y="53"/>
                    <a:pt x="5" y="48"/>
                  </a:cubicBezTo>
                  <a:cubicBezTo>
                    <a:pt x="1" y="43"/>
                    <a:pt x="0" y="37"/>
                    <a:pt x="0" y="30"/>
                  </a:cubicBezTo>
                  <a:cubicBezTo>
                    <a:pt x="0" y="20"/>
                    <a:pt x="3" y="13"/>
                    <a:pt x="11" y="8"/>
                  </a:cubicBezTo>
                  <a:cubicBezTo>
                    <a:pt x="18" y="2"/>
                    <a:pt x="28" y="0"/>
                    <a:pt x="42" y="0"/>
                  </a:cubicBezTo>
                  <a:cubicBezTo>
                    <a:pt x="48" y="0"/>
                    <a:pt x="55" y="1"/>
                    <a:pt x="60" y="2"/>
                  </a:cubicBezTo>
                  <a:cubicBezTo>
                    <a:pt x="66" y="3"/>
                    <a:pt x="72" y="6"/>
                    <a:pt x="79" y="8"/>
                  </a:cubicBezTo>
                  <a:cubicBezTo>
                    <a:pt x="69" y="31"/>
                    <a:pt x="69" y="31"/>
                    <a:pt x="69" y="31"/>
                  </a:cubicBezTo>
                  <a:cubicBezTo>
                    <a:pt x="65" y="29"/>
                    <a:pt x="60" y="27"/>
                    <a:pt x="54" y="26"/>
                  </a:cubicBezTo>
                  <a:cubicBezTo>
                    <a:pt x="49" y="24"/>
                    <a:pt x="45" y="24"/>
                    <a:pt x="42" y="24"/>
                  </a:cubicBezTo>
                  <a:cubicBezTo>
                    <a:pt x="36" y="24"/>
                    <a:pt x="33" y="25"/>
                    <a:pt x="33" y="28"/>
                  </a:cubicBezTo>
                  <a:cubicBezTo>
                    <a:pt x="33" y="29"/>
                    <a:pt x="34" y="31"/>
                    <a:pt x="36" y="32"/>
                  </a:cubicBezTo>
                  <a:cubicBezTo>
                    <a:pt x="38" y="33"/>
                    <a:pt x="44" y="36"/>
                    <a:pt x="53" y="40"/>
                  </a:cubicBezTo>
                  <a:cubicBezTo>
                    <a:pt x="61" y="43"/>
                    <a:pt x="66" y="46"/>
                    <a:pt x="69" y="48"/>
                  </a:cubicBezTo>
                  <a:cubicBezTo>
                    <a:pt x="73" y="51"/>
                    <a:pt x="75"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3">
              <a:extLst>
                <a:ext uri="{FF2B5EF4-FFF2-40B4-BE49-F238E27FC236}">
                  <a16:creationId xmlns="" xmlns:a16="http://schemas.microsoft.com/office/drawing/2014/main" id="{F1891675-EED9-ED06-CE29-5A193335054A}"/>
                </a:ext>
              </a:extLst>
            </p:cNvPr>
            <p:cNvSpPr>
              <a:spLocks noEditPoints="1"/>
            </p:cNvSpPr>
            <p:nvPr/>
          </p:nvSpPr>
          <p:spPr bwMode="auto">
            <a:xfrm>
              <a:off x="3494088" y="-3284538"/>
              <a:ext cx="530225" cy="506413"/>
            </a:xfrm>
            <a:custGeom>
              <a:avLst/>
              <a:gdLst>
                <a:gd name="T0" fmla="*/ 96 w 141"/>
                <a:gd name="T1" fmla="*/ 133 h 135"/>
                <a:gd name="T2" fmla="*/ 87 w 141"/>
                <a:gd name="T3" fmla="*/ 124 h 135"/>
                <a:gd name="T4" fmla="*/ 74 w 141"/>
                <a:gd name="T5" fmla="*/ 131 h 135"/>
                <a:gd name="T6" fmla="*/ 62 w 141"/>
                <a:gd name="T7" fmla="*/ 134 h 135"/>
                <a:gd name="T8" fmla="*/ 47 w 141"/>
                <a:gd name="T9" fmla="*/ 135 h 135"/>
                <a:gd name="T10" fmla="*/ 22 w 141"/>
                <a:gd name="T11" fmla="*/ 130 h 135"/>
                <a:gd name="T12" fmla="*/ 6 w 141"/>
                <a:gd name="T13" fmla="*/ 117 h 135"/>
                <a:gd name="T14" fmla="*/ 0 w 141"/>
                <a:gd name="T15" fmla="*/ 97 h 135"/>
                <a:gd name="T16" fmla="*/ 24 w 141"/>
                <a:gd name="T17" fmla="*/ 61 h 135"/>
                <a:gd name="T18" fmla="*/ 16 w 141"/>
                <a:gd name="T19" fmla="*/ 48 h 135"/>
                <a:gd name="T20" fmla="*/ 13 w 141"/>
                <a:gd name="T21" fmla="*/ 32 h 135"/>
                <a:gd name="T22" fmla="*/ 24 w 141"/>
                <a:gd name="T23" fmla="*/ 9 h 135"/>
                <a:gd name="T24" fmla="*/ 54 w 141"/>
                <a:gd name="T25" fmla="*/ 0 h 135"/>
                <a:gd name="T26" fmla="*/ 84 w 141"/>
                <a:gd name="T27" fmla="*/ 9 h 135"/>
                <a:gd name="T28" fmla="*/ 94 w 141"/>
                <a:gd name="T29" fmla="*/ 32 h 135"/>
                <a:gd name="T30" fmla="*/ 89 w 141"/>
                <a:gd name="T31" fmla="*/ 50 h 135"/>
                <a:gd name="T32" fmla="*/ 70 w 141"/>
                <a:gd name="T33" fmla="*/ 66 h 135"/>
                <a:gd name="T34" fmla="*/ 88 w 141"/>
                <a:gd name="T35" fmla="*/ 83 h 135"/>
                <a:gd name="T36" fmla="*/ 98 w 141"/>
                <a:gd name="T37" fmla="*/ 60 h 135"/>
                <a:gd name="T38" fmla="*/ 134 w 141"/>
                <a:gd name="T39" fmla="*/ 60 h 135"/>
                <a:gd name="T40" fmla="*/ 126 w 141"/>
                <a:gd name="T41" fmla="*/ 84 h 135"/>
                <a:gd name="T42" fmla="*/ 113 w 141"/>
                <a:gd name="T43" fmla="*/ 106 h 135"/>
                <a:gd name="T44" fmla="*/ 141 w 141"/>
                <a:gd name="T45" fmla="*/ 133 h 135"/>
                <a:gd name="T46" fmla="*/ 96 w 141"/>
                <a:gd name="T47" fmla="*/ 133 h 135"/>
                <a:gd name="T48" fmla="*/ 36 w 141"/>
                <a:gd name="T49" fmla="*/ 94 h 135"/>
                <a:gd name="T50" fmla="*/ 40 w 141"/>
                <a:gd name="T51" fmla="*/ 104 h 135"/>
                <a:gd name="T52" fmla="*/ 51 w 141"/>
                <a:gd name="T53" fmla="*/ 107 h 135"/>
                <a:gd name="T54" fmla="*/ 60 w 141"/>
                <a:gd name="T55" fmla="*/ 106 h 135"/>
                <a:gd name="T56" fmla="*/ 66 w 141"/>
                <a:gd name="T57" fmla="*/ 103 h 135"/>
                <a:gd name="T58" fmla="*/ 43 w 141"/>
                <a:gd name="T59" fmla="*/ 80 h 135"/>
                <a:gd name="T60" fmla="*/ 36 w 141"/>
                <a:gd name="T61" fmla="*/ 94 h 135"/>
                <a:gd name="T62" fmla="*/ 63 w 141"/>
                <a:gd name="T63" fmla="*/ 32 h 135"/>
                <a:gd name="T64" fmla="*/ 60 w 141"/>
                <a:gd name="T65" fmla="*/ 25 h 135"/>
                <a:gd name="T66" fmla="*/ 54 w 141"/>
                <a:gd name="T67" fmla="*/ 23 h 135"/>
                <a:gd name="T68" fmla="*/ 47 w 141"/>
                <a:gd name="T69" fmla="*/ 26 h 135"/>
                <a:gd name="T70" fmla="*/ 44 w 141"/>
                <a:gd name="T71" fmla="*/ 33 h 135"/>
                <a:gd name="T72" fmla="*/ 52 w 141"/>
                <a:gd name="T73" fmla="*/ 47 h 135"/>
                <a:gd name="T74" fmla="*/ 60 w 141"/>
                <a:gd name="T75" fmla="*/ 40 h 135"/>
                <a:gd name="T76" fmla="*/ 63 w 141"/>
                <a:gd name="T77" fmla="*/ 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35">
                  <a:moveTo>
                    <a:pt x="96" y="133"/>
                  </a:moveTo>
                  <a:cubicBezTo>
                    <a:pt x="87" y="124"/>
                    <a:pt x="87" y="124"/>
                    <a:pt x="87" y="124"/>
                  </a:cubicBezTo>
                  <a:cubicBezTo>
                    <a:pt x="82" y="128"/>
                    <a:pt x="77" y="130"/>
                    <a:pt x="74" y="131"/>
                  </a:cubicBezTo>
                  <a:cubicBezTo>
                    <a:pt x="70" y="133"/>
                    <a:pt x="66" y="134"/>
                    <a:pt x="62" y="134"/>
                  </a:cubicBezTo>
                  <a:cubicBezTo>
                    <a:pt x="58" y="135"/>
                    <a:pt x="53" y="135"/>
                    <a:pt x="47" y="135"/>
                  </a:cubicBezTo>
                  <a:cubicBezTo>
                    <a:pt x="38" y="135"/>
                    <a:pt x="30" y="134"/>
                    <a:pt x="22" y="130"/>
                  </a:cubicBezTo>
                  <a:cubicBezTo>
                    <a:pt x="15" y="127"/>
                    <a:pt x="10" y="123"/>
                    <a:pt x="6" y="117"/>
                  </a:cubicBezTo>
                  <a:cubicBezTo>
                    <a:pt x="2" y="111"/>
                    <a:pt x="0" y="104"/>
                    <a:pt x="0" y="97"/>
                  </a:cubicBezTo>
                  <a:cubicBezTo>
                    <a:pt x="0" y="81"/>
                    <a:pt x="8" y="69"/>
                    <a:pt x="24" y="61"/>
                  </a:cubicBezTo>
                  <a:cubicBezTo>
                    <a:pt x="21" y="57"/>
                    <a:pt x="18" y="52"/>
                    <a:pt x="16" y="48"/>
                  </a:cubicBezTo>
                  <a:cubicBezTo>
                    <a:pt x="14" y="43"/>
                    <a:pt x="13" y="38"/>
                    <a:pt x="13" y="32"/>
                  </a:cubicBezTo>
                  <a:cubicBezTo>
                    <a:pt x="13" y="22"/>
                    <a:pt x="16" y="14"/>
                    <a:pt x="24" y="9"/>
                  </a:cubicBezTo>
                  <a:cubicBezTo>
                    <a:pt x="31" y="3"/>
                    <a:pt x="41" y="0"/>
                    <a:pt x="54" y="0"/>
                  </a:cubicBezTo>
                  <a:cubicBezTo>
                    <a:pt x="67" y="0"/>
                    <a:pt x="77" y="3"/>
                    <a:pt x="84" y="9"/>
                  </a:cubicBezTo>
                  <a:cubicBezTo>
                    <a:pt x="91" y="14"/>
                    <a:pt x="94" y="22"/>
                    <a:pt x="94" y="32"/>
                  </a:cubicBezTo>
                  <a:cubicBezTo>
                    <a:pt x="94" y="38"/>
                    <a:pt x="92" y="44"/>
                    <a:pt x="89" y="50"/>
                  </a:cubicBezTo>
                  <a:cubicBezTo>
                    <a:pt x="85" y="56"/>
                    <a:pt x="79" y="61"/>
                    <a:pt x="70" y="66"/>
                  </a:cubicBezTo>
                  <a:cubicBezTo>
                    <a:pt x="88" y="83"/>
                    <a:pt x="88" y="83"/>
                    <a:pt x="88" y="83"/>
                  </a:cubicBezTo>
                  <a:cubicBezTo>
                    <a:pt x="93" y="76"/>
                    <a:pt x="96" y="68"/>
                    <a:pt x="98" y="60"/>
                  </a:cubicBezTo>
                  <a:cubicBezTo>
                    <a:pt x="134" y="60"/>
                    <a:pt x="134" y="60"/>
                    <a:pt x="134" y="60"/>
                  </a:cubicBezTo>
                  <a:cubicBezTo>
                    <a:pt x="132" y="68"/>
                    <a:pt x="130" y="76"/>
                    <a:pt x="126" y="84"/>
                  </a:cubicBezTo>
                  <a:cubicBezTo>
                    <a:pt x="122" y="93"/>
                    <a:pt x="117" y="100"/>
                    <a:pt x="113" y="106"/>
                  </a:cubicBezTo>
                  <a:cubicBezTo>
                    <a:pt x="141" y="133"/>
                    <a:pt x="141" y="133"/>
                    <a:pt x="141" y="133"/>
                  </a:cubicBezTo>
                  <a:cubicBezTo>
                    <a:pt x="96" y="133"/>
                    <a:pt x="96" y="133"/>
                    <a:pt x="96" y="133"/>
                  </a:cubicBezTo>
                  <a:moveTo>
                    <a:pt x="36" y="94"/>
                  </a:moveTo>
                  <a:cubicBezTo>
                    <a:pt x="36" y="98"/>
                    <a:pt x="37" y="101"/>
                    <a:pt x="40" y="104"/>
                  </a:cubicBezTo>
                  <a:cubicBezTo>
                    <a:pt x="43" y="106"/>
                    <a:pt x="46" y="107"/>
                    <a:pt x="51" y="107"/>
                  </a:cubicBezTo>
                  <a:cubicBezTo>
                    <a:pt x="54" y="107"/>
                    <a:pt x="57" y="107"/>
                    <a:pt x="60" y="106"/>
                  </a:cubicBezTo>
                  <a:cubicBezTo>
                    <a:pt x="62" y="105"/>
                    <a:pt x="64" y="104"/>
                    <a:pt x="66" y="103"/>
                  </a:cubicBezTo>
                  <a:cubicBezTo>
                    <a:pt x="43" y="80"/>
                    <a:pt x="43" y="80"/>
                    <a:pt x="43" y="80"/>
                  </a:cubicBezTo>
                  <a:cubicBezTo>
                    <a:pt x="39" y="84"/>
                    <a:pt x="36" y="89"/>
                    <a:pt x="36" y="94"/>
                  </a:cubicBezTo>
                  <a:close/>
                  <a:moveTo>
                    <a:pt x="63" y="32"/>
                  </a:moveTo>
                  <a:cubicBezTo>
                    <a:pt x="63" y="29"/>
                    <a:pt x="62" y="27"/>
                    <a:pt x="60" y="25"/>
                  </a:cubicBezTo>
                  <a:cubicBezTo>
                    <a:pt x="58" y="24"/>
                    <a:pt x="56" y="23"/>
                    <a:pt x="54" y="23"/>
                  </a:cubicBezTo>
                  <a:cubicBezTo>
                    <a:pt x="51" y="23"/>
                    <a:pt x="49" y="24"/>
                    <a:pt x="47" y="26"/>
                  </a:cubicBezTo>
                  <a:cubicBezTo>
                    <a:pt x="45" y="27"/>
                    <a:pt x="44" y="29"/>
                    <a:pt x="44" y="33"/>
                  </a:cubicBezTo>
                  <a:cubicBezTo>
                    <a:pt x="44" y="37"/>
                    <a:pt x="47" y="42"/>
                    <a:pt x="52" y="47"/>
                  </a:cubicBezTo>
                  <a:cubicBezTo>
                    <a:pt x="55" y="45"/>
                    <a:pt x="58" y="43"/>
                    <a:pt x="60" y="40"/>
                  </a:cubicBezTo>
                  <a:cubicBezTo>
                    <a:pt x="62" y="37"/>
                    <a:pt x="63" y="34"/>
                    <a:pt x="6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4">
              <a:extLst>
                <a:ext uri="{FF2B5EF4-FFF2-40B4-BE49-F238E27FC236}">
                  <a16:creationId xmlns="" xmlns:a16="http://schemas.microsoft.com/office/drawing/2014/main" id="{CDB17039-ECC2-FAA9-C182-25AFF22C1686}"/>
                </a:ext>
              </a:extLst>
            </p:cNvPr>
            <p:cNvSpPr>
              <a:spLocks/>
            </p:cNvSpPr>
            <p:nvPr/>
          </p:nvSpPr>
          <p:spPr bwMode="auto">
            <a:xfrm>
              <a:off x="4178301" y="-3284538"/>
              <a:ext cx="344488" cy="506413"/>
            </a:xfrm>
            <a:custGeom>
              <a:avLst/>
              <a:gdLst>
                <a:gd name="T0" fmla="*/ 92 w 92"/>
                <a:gd name="T1" fmla="*/ 94 h 135"/>
                <a:gd name="T2" fmla="*/ 86 w 92"/>
                <a:gd name="T3" fmla="*/ 115 h 135"/>
                <a:gd name="T4" fmla="*/ 68 w 92"/>
                <a:gd name="T5" fmla="*/ 130 h 135"/>
                <a:gd name="T6" fmla="*/ 40 w 92"/>
                <a:gd name="T7" fmla="*/ 135 h 135"/>
                <a:gd name="T8" fmla="*/ 18 w 92"/>
                <a:gd name="T9" fmla="*/ 133 h 135"/>
                <a:gd name="T10" fmla="*/ 0 w 92"/>
                <a:gd name="T11" fmla="*/ 127 h 135"/>
                <a:gd name="T12" fmla="*/ 0 w 92"/>
                <a:gd name="T13" fmla="*/ 95 h 135"/>
                <a:gd name="T14" fmla="*/ 21 w 92"/>
                <a:gd name="T15" fmla="*/ 103 h 135"/>
                <a:gd name="T16" fmla="*/ 41 w 92"/>
                <a:gd name="T17" fmla="*/ 106 h 135"/>
                <a:gd name="T18" fmla="*/ 53 w 92"/>
                <a:gd name="T19" fmla="*/ 104 h 135"/>
                <a:gd name="T20" fmla="*/ 56 w 92"/>
                <a:gd name="T21" fmla="*/ 97 h 135"/>
                <a:gd name="T22" fmla="*/ 55 w 92"/>
                <a:gd name="T23" fmla="*/ 92 h 135"/>
                <a:gd name="T24" fmla="*/ 50 w 92"/>
                <a:gd name="T25" fmla="*/ 88 h 135"/>
                <a:gd name="T26" fmla="*/ 33 w 92"/>
                <a:gd name="T27" fmla="*/ 79 h 135"/>
                <a:gd name="T28" fmla="*/ 13 w 92"/>
                <a:gd name="T29" fmla="*/ 68 h 135"/>
                <a:gd name="T30" fmla="*/ 4 w 92"/>
                <a:gd name="T31" fmla="*/ 55 h 135"/>
                <a:gd name="T32" fmla="*/ 1 w 92"/>
                <a:gd name="T33" fmla="*/ 39 h 135"/>
                <a:gd name="T34" fmla="*/ 14 w 92"/>
                <a:gd name="T35" fmla="*/ 10 h 135"/>
                <a:gd name="T36" fmla="*/ 50 w 92"/>
                <a:gd name="T37" fmla="*/ 0 h 135"/>
                <a:gd name="T38" fmla="*/ 92 w 92"/>
                <a:gd name="T39" fmla="*/ 10 h 135"/>
                <a:gd name="T40" fmla="*/ 81 w 92"/>
                <a:gd name="T41" fmla="*/ 37 h 135"/>
                <a:gd name="T42" fmla="*/ 49 w 92"/>
                <a:gd name="T43" fmla="*/ 29 h 135"/>
                <a:gd name="T44" fmla="*/ 39 w 92"/>
                <a:gd name="T45" fmla="*/ 31 h 135"/>
                <a:gd name="T46" fmla="*/ 36 w 92"/>
                <a:gd name="T47" fmla="*/ 37 h 135"/>
                <a:gd name="T48" fmla="*/ 40 w 92"/>
                <a:gd name="T49" fmla="*/ 44 h 135"/>
                <a:gd name="T50" fmla="*/ 62 w 92"/>
                <a:gd name="T51" fmla="*/ 55 h 135"/>
                <a:gd name="T52" fmla="*/ 85 w 92"/>
                <a:gd name="T53" fmla="*/ 71 h 135"/>
                <a:gd name="T54" fmla="*/ 92 w 92"/>
                <a:gd name="T55" fmla="*/ 9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35">
                  <a:moveTo>
                    <a:pt x="92" y="94"/>
                  </a:moveTo>
                  <a:cubicBezTo>
                    <a:pt x="92" y="102"/>
                    <a:pt x="90" y="109"/>
                    <a:pt x="86" y="115"/>
                  </a:cubicBezTo>
                  <a:cubicBezTo>
                    <a:pt x="82" y="122"/>
                    <a:pt x="76" y="126"/>
                    <a:pt x="68" y="130"/>
                  </a:cubicBezTo>
                  <a:cubicBezTo>
                    <a:pt x="60" y="133"/>
                    <a:pt x="51" y="135"/>
                    <a:pt x="40" y="135"/>
                  </a:cubicBezTo>
                  <a:cubicBezTo>
                    <a:pt x="32" y="135"/>
                    <a:pt x="24" y="135"/>
                    <a:pt x="18" y="133"/>
                  </a:cubicBezTo>
                  <a:cubicBezTo>
                    <a:pt x="13" y="132"/>
                    <a:pt x="6" y="130"/>
                    <a:pt x="0" y="127"/>
                  </a:cubicBezTo>
                  <a:cubicBezTo>
                    <a:pt x="0" y="95"/>
                    <a:pt x="0" y="95"/>
                    <a:pt x="0" y="95"/>
                  </a:cubicBezTo>
                  <a:cubicBezTo>
                    <a:pt x="7" y="99"/>
                    <a:pt x="14" y="102"/>
                    <a:pt x="21" y="103"/>
                  </a:cubicBezTo>
                  <a:cubicBezTo>
                    <a:pt x="28" y="105"/>
                    <a:pt x="35" y="106"/>
                    <a:pt x="41" y="106"/>
                  </a:cubicBezTo>
                  <a:cubicBezTo>
                    <a:pt x="46" y="106"/>
                    <a:pt x="50" y="105"/>
                    <a:pt x="53" y="104"/>
                  </a:cubicBezTo>
                  <a:cubicBezTo>
                    <a:pt x="55" y="102"/>
                    <a:pt x="56" y="99"/>
                    <a:pt x="56" y="97"/>
                  </a:cubicBezTo>
                  <a:cubicBezTo>
                    <a:pt x="56" y="95"/>
                    <a:pt x="56" y="93"/>
                    <a:pt x="55" y="92"/>
                  </a:cubicBezTo>
                  <a:cubicBezTo>
                    <a:pt x="54" y="91"/>
                    <a:pt x="52" y="89"/>
                    <a:pt x="50" y="88"/>
                  </a:cubicBezTo>
                  <a:cubicBezTo>
                    <a:pt x="48" y="86"/>
                    <a:pt x="42" y="84"/>
                    <a:pt x="33" y="79"/>
                  </a:cubicBezTo>
                  <a:cubicBezTo>
                    <a:pt x="24" y="75"/>
                    <a:pt x="18" y="72"/>
                    <a:pt x="13" y="68"/>
                  </a:cubicBezTo>
                  <a:cubicBezTo>
                    <a:pt x="9" y="64"/>
                    <a:pt x="6" y="60"/>
                    <a:pt x="4" y="55"/>
                  </a:cubicBezTo>
                  <a:cubicBezTo>
                    <a:pt x="2" y="51"/>
                    <a:pt x="1" y="45"/>
                    <a:pt x="1" y="39"/>
                  </a:cubicBezTo>
                  <a:cubicBezTo>
                    <a:pt x="1" y="27"/>
                    <a:pt x="5" y="17"/>
                    <a:pt x="14" y="10"/>
                  </a:cubicBezTo>
                  <a:cubicBezTo>
                    <a:pt x="23" y="4"/>
                    <a:pt x="35" y="0"/>
                    <a:pt x="50" y="0"/>
                  </a:cubicBezTo>
                  <a:cubicBezTo>
                    <a:pt x="64" y="0"/>
                    <a:pt x="78" y="3"/>
                    <a:pt x="92" y="10"/>
                  </a:cubicBezTo>
                  <a:cubicBezTo>
                    <a:pt x="81" y="37"/>
                    <a:pt x="81" y="37"/>
                    <a:pt x="81" y="37"/>
                  </a:cubicBezTo>
                  <a:cubicBezTo>
                    <a:pt x="69" y="31"/>
                    <a:pt x="58" y="29"/>
                    <a:pt x="49" y="29"/>
                  </a:cubicBezTo>
                  <a:cubicBezTo>
                    <a:pt x="45" y="29"/>
                    <a:pt x="41" y="29"/>
                    <a:pt x="39" y="31"/>
                  </a:cubicBezTo>
                  <a:cubicBezTo>
                    <a:pt x="37" y="33"/>
                    <a:pt x="36" y="35"/>
                    <a:pt x="36" y="37"/>
                  </a:cubicBezTo>
                  <a:cubicBezTo>
                    <a:pt x="36" y="40"/>
                    <a:pt x="37" y="42"/>
                    <a:pt x="40" y="44"/>
                  </a:cubicBezTo>
                  <a:cubicBezTo>
                    <a:pt x="43" y="46"/>
                    <a:pt x="50" y="50"/>
                    <a:pt x="62" y="55"/>
                  </a:cubicBezTo>
                  <a:cubicBezTo>
                    <a:pt x="73" y="60"/>
                    <a:pt x="81" y="66"/>
                    <a:pt x="85" y="71"/>
                  </a:cubicBezTo>
                  <a:cubicBezTo>
                    <a:pt x="90" y="77"/>
                    <a:pt x="92" y="85"/>
                    <a:pt x="92"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5">
              <a:extLst>
                <a:ext uri="{FF2B5EF4-FFF2-40B4-BE49-F238E27FC236}">
                  <a16:creationId xmlns="" xmlns:a16="http://schemas.microsoft.com/office/drawing/2014/main" id="{D3262FA0-1638-F7B0-2F17-D8E9C08A4C5A}"/>
                </a:ext>
              </a:extLst>
            </p:cNvPr>
            <p:cNvSpPr>
              <a:spLocks noEditPoints="1"/>
            </p:cNvSpPr>
            <p:nvPr/>
          </p:nvSpPr>
          <p:spPr bwMode="auto">
            <a:xfrm>
              <a:off x="4549776" y="-3171826"/>
              <a:ext cx="368300" cy="393700"/>
            </a:xfrm>
            <a:custGeom>
              <a:avLst/>
              <a:gdLst>
                <a:gd name="T0" fmla="*/ 53 w 98"/>
                <a:gd name="T1" fmla="*/ 105 h 105"/>
                <a:gd name="T2" fmla="*/ 14 w 98"/>
                <a:gd name="T3" fmla="*/ 92 h 105"/>
                <a:gd name="T4" fmla="*/ 0 w 98"/>
                <a:gd name="T5" fmla="*/ 53 h 105"/>
                <a:gd name="T6" fmla="*/ 13 w 98"/>
                <a:gd name="T7" fmla="*/ 14 h 105"/>
                <a:gd name="T8" fmla="*/ 50 w 98"/>
                <a:gd name="T9" fmla="*/ 0 h 105"/>
                <a:gd name="T10" fmla="*/ 85 w 98"/>
                <a:gd name="T11" fmla="*/ 12 h 105"/>
                <a:gd name="T12" fmla="*/ 98 w 98"/>
                <a:gd name="T13" fmla="*/ 46 h 105"/>
                <a:gd name="T14" fmla="*/ 98 w 98"/>
                <a:gd name="T15" fmla="*/ 62 h 105"/>
                <a:gd name="T16" fmla="*/ 35 w 98"/>
                <a:gd name="T17" fmla="*/ 62 h 105"/>
                <a:gd name="T18" fmla="*/ 41 w 98"/>
                <a:gd name="T19" fmla="*/ 75 h 105"/>
                <a:gd name="T20" fmla="*/ 57 w 98"/>
                <a:gd name="T21" fmla="*/ 80 h 105"/>
                <a:gd name="T22" fmla="*/ 74 w 98"/>
                <a:gd name="T23" fmla="*/ 78 h 105"/>
                <a:gd name="T24" fmla="*/ 91 w 98"/>
                <a:gd name="T25" fmla="*/ 73 h 105"/>
                <a:gd name="T26" fmla="*/ 91 w 98"/>
                <a:gd name="T27" fmla="*/ 98 h 105"/>
                <a:gd name="T28" fmla="*/ 74 w 98"/>
                <a:gd name="T29" fmla="*/ 104 h 105"/>
                <a:gd name="T30" fmla="*/ 53 w 98"/>
                <a:gd name="T31" fmla="*/ 105 h 105"/>
                <a:gd name="T32" fmla="*/ 51 w 98"/>
                <a:gd name="T33" fmla="*/ 24 h 105"/>
                <a:gd name="T34" fmla="*/ 41 w 98"/>
                <a:gd name="T35" fmla="*/ 28 h 105"/>
                <a:gd name="T36" fmla="*/ 36 w 98"/>
                <a:gd name="T37" fmla="*/ 40 h 105"/>
                <a:gd name="T38" fmla="*/ 66 w 98"/>
                <a:gd name="T39" fmla="*/ 40 h 105"/>
                <a:gd name="T40" fmla="*/ 62 w 98"/>
                <a:gd name="T41" fmla="*/ 28 h 105"/>
                <a:gd name="T42" fmla="*/ 51 w 98"/>
                <a:gd name="T43"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05">
                  <a:moveTo>
                    <a:pt x="53" y="105"/>
                  </a:moveTo>
                  <a:cubicBezTo>
                    <a:pt x="36" y="105"/>
                    <a:pt x="23" y="101"/>
                    <a:pt x="14" y="92"/>
                  </a:cubicBezTo>
                  <a:cubicBezTo>
                    <a:pt x="4" y="83"/>
                    <a:pt x="0" y="70"/>
                    <a:pt x="0" y="53"/>
                  </a:cubicBezTo>
                  <a:cubicBezTo>
                    <a:pt x="0" y="36"/>
                    <a:pt x="4" y="23"/>
                    <a:pt x="13" y="14"/>
                  </a:cubicBezTo>
                  <a:cubicBezTo>
                    <a:pt x="21" y="4"/>
                    <a:pt x="34" y="0"/>
                    <a:pt x="50" y="0"/>
                  </a:cubicBezTo>
                  <a:cubicBezTo>
                    <a:pt x="65" y="0"/>
                    <a:pt x="77" y="4"/>
                    <a:pt x="85" y="12"/>
                  </a:cubicBezTo>
                  <a:cubicBezTo>
                    <a:pt x="94" y="20"/>
                    <a:pt x="98" y="31"/>
                    <a:pt x="98" y="46"/>
                  </a:cubicBezTo>
                  <a:cubicBezTo>
                    <a:pt x="98" y="62"/>
                    <a:pt x="98" y="62"/>
                    <a:pt x="98" y="62"/>
                  </a:cubicBezTo>
                  <a:cubicBezTo>
                    <a:pt x="35" y="62"/>
                    <a:pt x="35" y="62"/>
                    <a:pt x="35" y="62"/>
                  </a:cubicBezTo>
                  <a:cubicBezTo>
                    <a:pt x="35" y="68"/>
                    <a:pt x="37" y="72"/>
                    <a:pt x="41" y="75"/>
                  </a:cubicBezTo>
                  <a:cubicBezTo>
                    <a:pt x="45" y="79"/>
                    <a:pt x="51" y="80"/>
                    <a:pt x="57" y="80"/>
                  </a:cubicBezTo>
                  <a:cubicBezTo>
                    <a:pt x="64" y="80"/>
                    <a:pt x="69" y="80"/>
                    <a:pt x="74" y="78"/>
                  </a:cubicBezTo>
                  <a:cubicBezTo>
                    <a:pt x="80" y="77"/>
                    <a:pt x="85" y="75"/>
                    <a:pt x="91" y="73"/>
                  </a:cubicBezTo>
                  <a:cubicBezTo>
                    <a:pt x="91" y="98"/>
                    <a:pt x="91" y="98"/>
                    <a:pt x="91" y="98"/>
                  </a:cubicBezTo>
                  <a:cubicBezTo>
                    <a:pt x="86" y="101"/>
                    <a:pt x="80" y="103"/>
                    <a:pt x="74" y="104"/>
                  </a:cubicBezTo>
                  <a:cubicBezTo>
                    <a:pt x="68" y="105"/>
                    <a:pt x="61" y="105"/>
                    <a:pt x="53" y="105"/>
                  </a:cubicBezTo>
                  <a:moveTo>
                    <a:pt x="51" y="24"/>
                  </a:moveTo>
                  <a:cubicBezTo>
                    <a:pt x="47" y="24"/>
                    <a:pt x="43" y="25"/>
                    <a:pt x="41" y="28"/>
                  </a:cubicBezTo>
                  <a:cubicBezTo>
                    <a:pt x="38" y="30"/>
                    <a:pt x="36" y="34"/>
                    <a:pt x="36" y="40"/>
                  </a:cubicBezTo>
                  <a:cubicBezTo>
                    <a:pt x="66" y="40"/>
                    <a:pt x="66" y="40"/>
                    <a:pt x="66" y="40"/>
                  </a:cubicBezTo>
                  <a:cubicBezTo>
                    <a:pt x="66" y="35"/>
                    <a:pt x="64" y="31"/>
                    <a:pt x="62" y="28"/>
                  </a:cubicBezTo>
                  <a:cubicBezTo>
                    <a:pt x="59" y="25"/>
                    <a:pt x="56" y="24"/>
                    <a:pt x="5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Rectangle 27">
              <a:extLst>
                <a:ext uri="{FF2B5EF4-FFF2-40B4-BE49-F238E27FC236}">
                  <a16:creationId xmlns="" xmlns:a16="http://schemas.microsoft.com/office/drawing/2014/main" id="{D765D48C-60F7-A80A-1B33-759292557670}"/>
                </a:ext>
              </a:extLst>
            </p:cNvPr>
            <p:cNvSpPr>
              <a:spLocks noChangeArrowheads="1"/>
            </p:cNvSpPr>
            <p:nvPr/>
          </p:nvSpPr>
          <p:spPr bwMode="auto">
            <a:xfrm>
              <a:off x="4967288"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Rectangle 28">
              <a:extLst>
                <a:ext uri="{FF2B5EF4-FFF2-40B4-BE49-F238E27FC236}">
                  <a16:creationId xmlns="" xmlns:a16="http://schemas.microsoft.com/office/drawing/2014/main" id="{D2543636-FF49-5874-FCC2-BC42C04982EB}"/>
                </a:ext>
              </a:extLst>
            </p:cNvPr>
            <p:cNvSpPr>
              <a:spLocks noChangeArrowheads="1"/>
            </p:cNvSpPr>
            <p:nvPr/>
          </p:nvSpPr>
          <p:spPr bwMode="auto">
            <a:xfrm>
              <a:off x="5162551"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8">
              <a:extLst>
                <a:ext uri="{FF2B5EF4-FFF2-40B4-BE49-F238E27FC236}">
                  <a16:creationId xmlns="" xmlns:a16="http://schemas.microsoft.com/office/drawing/2014/main" id="{13E93416-757B-61DD-8442-B540BF0D6A1A}"/>
                </a:ext>
              </a:extLst>
            </p:cNvPr>
            <p:cNvSpPr>
              <a:spLocks/>
            </p:cNvSpPr>
            <p:nvPr/>
          </p:nvSpPr>
          <p:spPr bwMode="auto">
            <a:xfrm>
              <a:off x="5353051" y="-3171826"/>
              <a:ext cx="301625"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6"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9">
              <a:extLst>
                <a:ext uri="{FF2B5EF4-FFF2-40B4-BE49-F238E27FC236}">
                  <a16:creationId xmlns="" xmlns:a16="http://schemas.microsoft.com/office/drawing/2014/main" id="{C85C1E14-2079-4E9A-D853-0C8F1B45F729}"/>
                </a:ext>
              </a:extLst>
            </p:cNvPr>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30">
              <a:extLst>
                <a:ext uri="{FF2B5EF4-FFF2-40B4-BE49-F238E27FC236}">
                  <a16:creationId xmlns="" xmlns:a16="http://schemas.microsoft.com/office/drawing/2014/main" id="{7C952862-5065-392C-AAF1-EE58EBD0B739}"/>
                </a:ext>
              </a:extLst>
            </p:cNvPr>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31">
              <a:extLst>
                <a:ext uri="{FF2B5EF4-FFF2-40B4-BE49-F238E27FC236}">
                  <a16:creationId xmlns="" xmlns:a16="http://schemas.microsoft.com/office/drawing/2014/main" id="{49EEBF7F-9A60-C3C8-9433-886F37DCF5C4}"/>
                </a:ext>
              </a:extLst>
            </p:cNvPr>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32">
              <a:extLst>
                <a:ext uri="{FF2B5EF4-FFF2-40B4-BE49-F238E27FC236}">
                  <a16:creationId xmlns="" xmlns:a16="http://schemas.microsoft.com/office/drawing/2014/main" id="{257F5922-BB63-D027-01D6-57F2A147C6FF}"/>
                </a:ext>
              </a:extLst>
            </p:cNvPr>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3">
              <a:extLst>
                <a:ext uri="{FF2B5EF4-FFF2-40B4-BE49-F238E27FC236}">
                  <a16:creationId xmlns="" xmlns:a16="http://schemas.microsoft.com/office/drawing/2014/main" id="{134FB4F1-0FB2-1823-F3A6-8E37F34B3B0E}"/>
                </a:ext>
              </a:extLst>
            </p:cNvPr>
            <p:cNvSpPr>
              <a:spLocks noEditPoints="1"/>
            </p:cNvSpPr>
            <p:nvPr/>
          </p:nvSpPr>
          <p:spPr bwMode="auto">
            <a:xfrm>
              <a:off x="6584951" y="-3303588"/>
              <a:ext cx="368300" cy="522288"/>
            </a:xfrm>
            <a:custGeom>
              <a:avLst/>
              <a:gdLst>
                <a:gd name="T0" fmla="*/ 98 w 98"/>
                <a:gd name="T1" fmla="*/ 44 h 139"/>
                <a:gd name="T2" fmla="*/ 85 w 98"/>
                <a:gd name="T3" fmla="*/ 80 h 139"/>
                <a:gd name="T4" fmla="*/ 47 w 98"/>
                <a:gd name="T5" fmla="*/ 93 h 139"/>
                <a:gd name="T6" fmla="*/ 37 w 98"/>
                <a:gd name="T7" fmla="*/ 93 h 139"/>
                <a:gd name="T8" fmla="*/ 37 w 98"/>
                <a:gd name="T9" fmla="*/ 139 h 139"/>
                <a:gd name="T10" fmla="*/ 0 w 98"/>
                <a:gd name="T11" fmla="*/ 139 h 139"/>
                <a:gd name="T12" fmla="*/ 0 w 98"/>
                <a:gd name="T13" fmla="*/ 0 h 139"/>
                <a:gd name="T14" fmla="*/ 47 w 98"/>
                <a:gd name="T15" fmla="*/ 0 h 139"/>
                <a:gd name="T16" fmla="*/ 85 w 98"/>
                <a:gd name="T17" fmla="*/ 12 h 139"/>
                <a:gd name="T18" fmla="*/ 98 w 98"/>
                <a:gd name="T19" fmla="*/ 44 h 139"/>
                <a:gd name="T20" fmla="*/ 37 w 98"/>
                <a:gd name="T21" fmla="*/ 62 h 139"/>
                <a:gd name="T22" fmla="*/ 43 w 98"/>
                <a:gd name="T23" fmla="*/ 62 h 139"/>
                <a:gd name="T24" fmla="*/ 56 w 98"/>
                <a:gd name="T25" fmla="*/ 58 h 139"/>
                <a:gd name="T26" fmla="*/ 61 w 98"/>
                <a:gd name="T27" fmla="*/ 44 h 139"/>
                <a:gd name="T28" fmla="*/ 46 w 98"/>
                <a:gd name="T29" fmla="*/ 30 h 139"/>
                <a:gd name="T30" fmla="*/ 37 w 98"/>
                <a:gd name="T31" fmla="*/ 30 h 139"/>
                <a:gd name="T32" fmla="*/ 37 w 98"/>
                <a:gd name="T33"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39">
                  <a:moveTo>
                    <a:pt x="98" y="44"/>
                  </a:moveTo>
                  <a:cubicBezTo>
                    <a:pt x="98" y="60"/>
                    <a:pt x="94" y="72"/>
                    <a:pt x="85" y="80"/>
                  </a:cubicBezTo>
                  <a:cubicBezTo>
                    <a:pt x="76" y="89"/>
                    <a:pt x="63" y="93"/>
                    <a:pt x="47" y="93"/>
                  </a:cubicBezTo>
                  <a:cubicBezTo>
                    <a:pt x="37" y="93"/>
                    <a:pt x="37" y="93"/>
                    <a:pt x="37" y="93"/>
                  </a:cubicBezTo>
                  <a:cubicBezTo>
                    <a:pt x="37" y="139"/>
                    <a:pt x="37" y="139"/>
                    <a:pt x="37" y="139"/>
                  </a:cubicBezTo>
                  <a:cubicBezTo>
                    <a:pt x="0" y="139"/>
                    <a:pt x="0" y="139"/>
                    <a:pt x="0" y="139"/>
                  </a:cubicBezTo>
                  <a:cubicBezTo>
                    <a:pt x="0" y="0"/>
                    <a:pt x="0" y="0"/>
                    <a:pt x="0" y="0"/>
                  </a:cubicBezTo>
                  <a:cubicBezTo>
                    <a:pt x="47" y="0"/>
                    <a:pt x="47" y="0"/>
                    <a:pt x="47" y="0"/>
                  </a:cubicBezTo>
                  <a:cubicBezTo>
                    <a:pt x="64" y="0"/>
                    <a:pt x="77" y="4"/>
                    <a:pt x="85" y="12"/>
                  </a:cubicBezTo>
                  <a:cubicBezTo>
                    <a:pt x="94" y="19"/>
                    <a:pt x="98" y="30"/>
                    <a:pt x="98" y="44"/>
                  </a:cubicBezTo>
                  <a:moveTo>
                    <a:pt x="37" y="62"/>
                  </a:moveTo>
                  <a:cubicBezTo>
                    <a:pt x="43" y="62"/>
                    <a:pt x="43" y="62"/>
                    <a:pt x="43" y="62"/>
                  </a:cubicBezTo>
                  <a:cubicBezTo>
                    <a:pt x="49" y="62"/>
                    <a:pt x="53" y="61"/>
                    <a:pt x="56" y="58"/>
                  </a:cubicBezTo>
                  <a:cubicBezTo>
                    <a:pt x="60" y="54"/>
                    <a:pt x="61" y="50"/>
                    <a:pt x="61" y="44"/>
                  </a:cubicBezTo>
                  <a:cubicBezTo>
                    <a:pt x="61" y="35"/>
                    <a:pt x="56" y="30"/>
                    <a:pt x="46" y="30"/>
                  </a:cubicBezTo>
                  <a:cubicBezTo>
                    <a:pt x="37" y="30"/>
                    <a:pt x="37" y="30"/>
                    <a:pt x="37" y="30"/>
                  </a:cubicBezTo>
                  <a:lnTo>
                    <a:pt x="3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4781733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20-Feb-24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grpSp>
        <p:nvGrpSpPr>
          <p:cNvPr id="5" name="Group 4">
            <a:extLst>
              <a:ext uri="{FF2B5EF4-FFF2-40B4-BE49-F238E27FC236}">
                <a16:creationId xmlns="" xmlns:a16="http://schemas.microsoft.com/office/drawing/2014/main" id="{668E0C6B-AD57-B1B2-631D-4E18C60DF506}"/>
              </a:ext>
            </a:extLst>
          </p:cNvPr>
          <p:cNvGrpSpPr>
            <a:grpSpLocks noChangeAspect="1"/>
          </p:cNvGrpSpPr>
          <p:nvPr userDrawn="1"/>
        </p:nvGrpSpPr>
        <p:grpSpPr>
          <a:xfrm>
            <a:off x="439739" y="424269"/>
            <a:ext cx="3200400" cy="630790"/>
            <a:chOff x="719138" y="-4006851"/>
            <a:chExt cx="6234113" cy="1228726"/>
          </a:xfrm>
          <a:solidFill>
            <a:schemeClr val="tx1"/>
          </a:solidFill>
        </p:grpSpPr>
        <p:sp>
          <p:nvSpPr>
            <p:cNvPr id="7" name="Freeform 5">
              <a:extLst>
                <a:ext uri="{FF2B5EF4-FFF2-40B4-BE49-F238E27FC236}">
                  <a16:creationId xmlns="" xmlns:a16="http://schemas.microsoft.com/office/drawing/2014/main" id="{E784C7C7-E996-7407-7BCD-17008211722E}"/>
                </a:ext>
              </a:extLst>
            </p:cNvPr>
            <p:cNvSpPr>
              <a:spLocks noEditPoints="1"/>
            </p:cNvSpPr>
            <p:nvPr/>
          </p:nvSpPr>
          <p:spPr bwMode="auto">
            <a:xfrm>
              <a:off x="719138" y="-4006851"/>
              <a:ext cx="420688" cy="506413"/>
            </a:xfrm>
            <a:custGeom>
              <a:avLst/>
              <a:gdLst>
                <a:gd name="T0" fmla="*/ 112 w 112"/>
                <a:gd name="T1" fmla="*/ 65 h 135"/>
                <a:gd name="T2" fmla="*/ 93 w 112"/>
                <a:gd name="T3" fmla="*/ 116 h 135"/>
                <a:gd name="T4" fmla="*/ 43 w 112"/>
                <a:gd name="T5" fmla="*/ 135 h 135"/>
                <a:gd name="T6" fmla="*/ 0 w 112"/>
                <a:gd name="T7" fmla="*/ 135 h 135"/>
                <a:gd name="T8" fmla="*/ 0 w 112"/>
                <a:gd name="T9" fmla="*/ 0 h 135"/>
                <a:gd name="T10" fmla="*/ 45 w 112"/>
                <a:gd name="T11" fmla="*/ 0 h 135"/>
                <a:gd name="T12" fmla="*/ 94 w 112"/>
                <a:gd name="T13" fmla="*/ 17 h 135"/>
                <a:gd name="T14" fmla="*/ 112 w 112"/>
                <a:gd name="T15" fmla="*/ 65 h 135"/>
                <a:gd name="T16" fmla="*/ 75 w 112"/>
                <a:gd name="T17" fmla="*/ 66 h 135"/>
                <a:gd name="T18" fmla="*/ 68 w 112"/>
                <a:gd name="T19" fmla="*/ 38 h 135"/>
                <a:gd name="T20" fmla="*/ 46 w 112"/>
                <a:gd name="T21" fmla="*/ 29 h 135"/>
                <a:gd name="T22" fmla="*/ 35 w 112"/>
                <a:gd name="T23" fmla="*/ 29 h 135"/>
                <a:gd name="T24" fmla="*/ 35 w 112"/>
                <a:gd name="T25" fmla="*/ 105 h 135"/>
                <a:gd name="T26" fmla="*/ 43 w 112"/>
                <a:gd name="T27" fmla="*/ 105 h 135"/>
                <a:gd name="T28" fmla="*/ 67 w 112"/>
                <a:gd name="T29" fmla="*/ 95 h 135"/>
                <a:gd name="T30" fmla="*/ 75 w 112"/>
                <a:gd name="T31" fmla="*/ 6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35">
                  <a:moveTo>
                    <a:pt x="112" y="65"/>
                  </a:moveTo>
                  <a:cubicBezTo>
                    <a:pt x="112" y="87"/>
                    <a:pt x="105" y="104"/>
                    <a:pt x="93" y="116"/>
                  </a:cubicBezTo>
                  <a:cubicBezTo>
                    <a:pt x="81" y="129"/>
                    <a:pt x="64" y="135"/>
                    <a:pt x="43" y="135"/>
                  </a:cubicBezTo>
                  <a:cubicBezTo>
                    <a:pt x="0" y="135"/>
                    <a:pt x="0" y="135"/>
                    <a:pt x="0" y="135"/>
                  </a:cubicBezTo>
                  <a:cubicBezTo>
                    <a:pt x="0" y="0"/>
                    <a:pt x="0" y="0"/>
                    <a:pt x="0" y="0"/>
                  </a:cubicBezTo>
                  <a:cubicBezTo>
                    <a:pt x="45" y="0"/>
                    <a:pt x="45" y="0"/>
                    <a:pt x="45" y="0"/>
                  </a:cubicBezTo>
                  <a:cubicBezTo>
                    <a:pt x="67" y="0"/>
                    <a:pt x="83" y="6"/>
                    <a:pt x="94" y="17"/>
                  </a:cubicBezTo>
                  <a:cubicBezTo>
                    <a:pt x="106" y="28"/>
                    <a:pt x="112" y="44"/>
                    <a:pt x="112" y="65"/>
                  </a:cubicBezTo>
                  <a:moveTo>
                    <a:pt x="75" y="66"/>
                  </a:moveTo>
                  <a:cubicBezTo>
                    <a:pt x="75" y="53"/>
                    <a:pt x="72" y="44"/>
                    <a:pt x="68" y="38"/>
                  </a:cubicBezTo>
                  <a:cubicBezTo>
                    <a:pt x="63" y="32"/>
                    <a:pt x="56" y="29"/>
                    <a:pt x="46" y="29"/>
                  </a:cubicBezTo>
                  <a:cubicBezTo>
                    <a:pt x="35" y="29"/>
                    <a:pt x="35" y="29"/>
                    <a:pt x="35" y="29"/>
                  </a:cubicBezTo>
                  <a:cubicBezTo>
                    <a:pt x="35" y="105"/>
                    <a:pt x="35" y="105"/>
                    <a:pt x="35" y="105"/>
                  </a:cubicBezTo>
                  <a:cubicBezTo>
                    <a:pt x="43" y="105"/>
                    <a:pt x="43" y="105"/>
                    <a:pt x="43" y="105"/>
                  </a:cubicBezTo>
                  <a:cubicBezTo>
                    <a:pt x="54" y="105"/>
                    <a:pt x="62" y="102"/>
                    <a:pt x="67" y="95"/>
                  </a:cubicBezTo>
                  <a:cubicBezTo>
                    <a:pt x="72" y="89"/>
                    <a:pt x="75" y="79"/>
                    <a:pt x="75"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Rectangle 7">
              <a:extLst>
                <a:ext uri="{FF2B5EF4-FFF2-40B4-BE49-F238E27FC236}">
                  <a16:creationId xmlns="" xmlns:a16="http://schemas.microsoft.com/office/drawing/2014/main" id="{68DB04FA-94E8-E755-B5B5-D189BDC87FA2}"/>
                </a:ext>
              </a:extLst>
            </p:cNvPr>
            <p:cNvSpPr>
              <a:spLocks noChangeArrowheads="1"/>
            </p:cNvSpPr>
            <p:nvPr/>
          </p:nvSpPr>
          <p:spPr bwMode="auto">
            <a:xfrm>
              <a:off x="1593851" y="-4006851"/>
              <a:ext cx="128588" cy="506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7">
              <a:extLst>
                <a:ext uri="{FF2B5EF4-FFF2-40B4-BE49-F238E27FC236}">
                  <a16:creationId xmlns="" xmlns:a16="http://schemas.microsoft.com/office/drawing/2014/main" id="{DA74DDA6-D30C-922D-5062-EEFAB31961E7}"/>
                </a:ext>
              </a:extLst>
            </p:cNvPr>
            <p:cNvSpPr>
              <a:spLocks noEditPoints="1"/>
            </p:cNvSpPr>
            <p:nvPr/>
          </p:nvSpPr>
          <p:spPr bwMode="auto">
            <a:xfrm>
              <a:off x="1770063" y="-3883026"/>
              <a:ext cx="368300" cy="387350"/>
            </a:xfrm>
            <a:custGeom>
              <a:avLst/>
              <a:gdLst>
                <a:gd name="T0" fmla="*/ 98 w 98"/>
                <a:gd name="T1" fmla="*/ 51 h 103"/>
                <a:gd name="T2" fmla="*/ 85 w 98"/>
                <a:gd name="T3" fmla="*/ 90 h 103"/>
                <a:gd name="T4" fmla="*/ 49 w 98"/>
                <a:gd name="T5" fmla="*/ 103 h 103"/>
                <a:gd name="T6" fmla="*/ 13 w 98"/>
                <a:gd name="T7" fmla="*/ 89 h 103"/>
                <a:gd name="T8" fmla="*/ 0 w 98"/>
                <a:gd name="T9" fmla="*/ 51 h 103"/>
                <a:gd name="T10" fmla="*/ 13 w 98"/>
                <a:gd name="T11" fmla="*/ 13 h 103"/>
                <a:gd name="T12" fmla="*/ 49 w 98"/>
                <a:gd name="T13" fmla="*/ 0 h 103"/>
                <a:gd name="T14" fmla="*/ 75 w 98"/>
                <a:gd name="T15" fmla="*/ 6 h 103"/>
                <a:gd name="T16" fmla="*/ 92 w 98"/>
                <a:gd name="T17" fmla="*/ 24 h 103"/>
                <a:gd name="T18" fmla="*/ 98 w 98"/>
                <a:gd name="T19" fmla="*/ 51 h 103"/>
                <a:gd name="T20" fmla="*/ 34 w 98"/>
                <a:gd name="T21" fmla="*/ 51 h 103"/>
                <a:gd name="T22" fmla="*/ 38 w 98"/>
                <a:gd name="T23" fmla="*/ 71 h 103"/>
                <a:gd name="T24" fmla="*/ 49 w 98"/>
                <a:gd name="T25" fmla="*/ 78 h 103"/>
                <a:gd name="T26" fmla="*/ 60 w 98"/>
                <a:gd name="T27" fmla="*/ 71 h 103"/>
                <a:gd name="T28" fmla="*/ 63 w 98"/>
                <a:gd name="T29" fmla="*/ 51 h 103"/>
                <a:gd name="T30" fmla="*/ 60 w 98"/>
                <a:gd name="T31" fmla="*/ 32 h 103"/>
                <a:gd name="T32" fmla="*/ 49 w 98"/>
                <a:gd name="T33" fmla="*/ 25 h 103"/>
                <a:gd name="T34" fmla="*/ 38 w 98"/>
                <a:gd name="T35" fmla="*/ 32 h 103"/>
                <a:gd name="T36" fmla="*/ 34 w 98"/>
                <a:gd name="T3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103">
                  <a:moveTo>
                    <a:pt x="98" y="51"/>
                  </a:moveTo>
                  <a:cubicBezTo>
                    <a:pt x="98" y="68"/>
                    <a:pt x="93" y="80"/>
                    <a:pt x="85" y="90"/>
                  </a:cubicBezTo>
                  <a:cubicBezTo>
                    <a:pt x="76" y="99"/>
                    <a:pt x="64" y="103"/>
                    <a:pt x="49" y="103"/>
                  </a:cubicBezTo>
                  <a:cubicBezTo>
                    <a:pt x="34" y="103"/>
                    <a:pt x="22" y="99"/>
                    <a:pt x="13" y="89"/>
                  </a:cubicBezTo>
                  <a:cubicBezTo>
                    <a:pt x="4" y="80"/>
                    <a:pt x="0" y="67"/>
                    <a:pt x="0" y="51"/>
                  </a:cubicBezTo>
                  <a:cubicBezTo>
                    <a:pt x="0" y="35"/>
                    <a:pt x="4" y="22"/>
                    <a:pt x="13" y="13"/>
                  </a:cubicBezTo>
                  <a:cubicBezTo>
                    <a:pt x="21" y="4"/>
                    <a:pt x="34" y="0"/>
                    <a:pt x="49" y="0"/>
                  </a:cubicBezTo>
                  <a:cubicBezTo>
                    <a:pt x="59" y="0"/>
                    <a:pt x="67" y="2"/>
                    <a:pt x="75" y="6"/>
                  </a:cubicBezTo>
                  <a:cubicBezTo>
                    <a:pt x="82" y="10"/>
                    <a:pt x="88" y="16"/>
                    <a:pt x="92" y="24"/>
                  </a:cubicBezTo>
                  <a:cubicBezTo>
                    <a:pt x="96" y="32"/>
                    <a:pt x="98" y="41"/>
                    <a:pt x="98" y="51"/>
                  </a:cubicBezTo>
                  <a:moveTo>
                    <a:pt x="34" y="51"/>
                  </a:moveTo>
                  <a:cubicBezTo>
                    <a:pt x="34" y="60"/>
                    <a:pt x="35" y="66"/>
                    <a:pt x="38" y="71"/>
                  </a:cubicBezTo>
                  <a:cubicBezTo>
                    <a:pt x="40" y="75"/>
                    <a:pt x="44" y="78"/>
                    <a:pt x="49" y="78"/>
                  </a:cubicBezTo>
                  <a:cubicBezTo>
                    <a:pt x="54" y="78"/>
                    <a:pt x="58" y="75"/>
                    <a:pt x="60" y="71"/>
                  </a:cubicBezTo>
                  <a:cubicBezTo>
                    <a:pt x="62" y="66"/>
                    <a:pt x="63" y="60"/>
                    <a:pt x="63" y="51"/>
                  </a:cubicBezTo>
                  <a:cubicBezTo>
                    <a:pt x="63" y="43"/>
                    <a:pt x="62" y="36"/>
                    <a:pt x="60" y="32"/>
                  </a:cubicBezTo>
                  <a:cubicBezTo>
                    <a:pt x="58" y="27"/>
                    <a:pt x="54" y="25"/>
                    <a:pt x="49" y="25"/>
                  </a:cubicBezTo>
                  <a:cubicBezTo>
                    <a:pt x="44" y="25"/>
                    <a:pt x="40" y="27"/>
                    <a:pt x="38" y="32"/>
                  </a:cubicBezTo>
                  <a:cubicBezTo>
                    <a:pt x="35" y="36"/>
                    <a:pt x="34" y="43"/>
                    <a:pt x="34"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Rectangle 9">
              <a:extLst>
                <a:ext uri="{FF2B5EF4-FFF2-40B4-BE49-F238E27FC236}">
                  <a16:creationId xmlns="" xmlns:a16="http://schemas.microsoft.com/office/drawing/2014/main" id="{44B17486-C334-C8CF-EEF6-69426F4AEE46}"/>
                </a:ext>
              </a:extLst>
            </p:cNvPr>
            <p:cNvSpPr>
              <a:spLocks noChangeArrowheads="1"/>
            </p:cNvSpPr>
            <p:nvPr/>
          </p:nvSpPr>
          <p:spPr bwMode="auto">
            <a:xfrm>
              <a:off x="2187576" y="-3879851"/>
              <a:ext cx="127000" cy="379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Rectangle 10">
              <a:extLst>
                <a:ext uri="{FF2B5EF4-FFF2-40B4-BE49-F238E27FC236}">
                  <a16:creationId xmlns="" xmlns:a16="http://schemas.microsoft.com/office/drawing/2014/main" id="{FCCFE80C-3C39-716F-07F3-95C847F94AFF}"/>
                </a:ext>
              </a:extLst>
            </p:cNvPr>
            <p:cNvSpPr>
              <a:spLocks noChangeArrowheads="1"/>
            </p:cNvSpPr>
            <p:nvPr/>
          </p:nvSpPr>
          <p:spPr bwMode="auto">
            <a:xfrm>
              <a:off x="2187576" y="-4006851"/>
              <a:ext cx="127000" cy="82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11">
              <a:extLst>
                <a:ext uri="{FF2B5EF4-FFF2-40B4-BE49-F238E27FC236}">
                  <a16:creationId xmlns="" xmlns:a16="http://schemas.microsoft.com/office/drawing/2014/main" id="{9CDFDB4E-BA5B-9CC3-2BC7-8E75FEC07274}"/>
                </a:ext>
              </a:extLst>
            </p:cNvPr>
            <p:cNvSpPr>
              <a:spLocks noChangeArrowheads="1"/>
            </p:cNvSpPr>
            <p:nvPr/>
          </p:nvSpPr>
          <p:spPr bwMode="auto">
            <a:xfrm>
              <a:off x="2401888" y="-3297238"/>
              <a:ext cx="120650"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1">
              <a:extLst>
                <a:ext uri="{FF2B5EF4-FFF2-40B4-BE49-F238E27FC236}">
                  <a16:creationId xmlns="" xmlns:a16="http://schemas.microsoft.com/office/drawing/2014/main" id="{3BF8CE8F-F133-3BA3-A806-D006D43DA451}"/>
                </a:ext>
              </a:extLst>
            </p:cNvPr>
            <p:cNvSpPr>
              <a:spLocks/>
            </p:cNvSpPr>
            <p:nvPr/>
          </p:nvSpPr>
          <p:spPr bwMode="auto">
            <a:xfrm>
              <a:off x="2363788" y="-3995738"/>
              <a:ext cx="271463" cy="500063"/>
            </a:xfrm>
            <a:custGeom>
              <a:avLst/>
              <a:gdLst>
                <a:gd name="T0" fmla="*/ 56 w 72"/>
                <a:gd name="T1" fmla="*/ 106 h 133"/>
                <a:gd name="T2" fmla="*/ 72 w 72"/>
                <a:gd name="T3" fmla="*/ 103 h 133"/>
                <a:gd name="T4" fmla="*/ 72 w 72"/>
                <a:gd name="T5" fmla="*/ 128 h 133"/>
                <a:gd name="T6" fmla="*/ 59 w 72"/>
                <a:gd name="T7" fmla="*/ 132 h 133"/>
                <a:gd name="T8" fmla="*/ 44 w 72"/>
                <a:gd name="T9" fmla="*/ 133 h 133"/>
                <a:gd name="T10" fmla="*/ 20 w 72"/>
                <a:gd name="T11" fmla="*/ 125 h 133"/>
                <a:gd name="T12" fmla="*/ 12 w 72"/>
                <a:gd name="T13" fmla="*/ 99 h 133"/>
                <a:gd name="T14" fmla="*/ 12 w 72"/>
                <a:gd name="T15" fmla="*/ 57 h 133"/>
                <a:gd name="T16" fmla="*/ 0 w 72"/>
                <a:gd name="T17" fmla="*/ 57 h 133"/>
                <a:gd name="T18" fmla="*/ 0 w 72"/>
                <a:gd name="T19" fmla="*/ 31 h 133"/>
                <a:gd name="T20" fmla="*/ 12 w 72"/>
                <a:gd name="T21" fmla="*/ 31 h 133"/>
                <a:gd name="T22" fmla="*/ 12 w 72"/>
                <a:gd name="T23" fmla="*/ 6 h 133"/>
                <a:gd name="T24" fmla="*/ 46 w 72"/>
                <a:gd name="T25" fmla="*/ 0 h 133"/>
                <a:gd name="T26" fmla="*/ 46 w 72"/>
                <a:gd name="T27" fmla="*/ 31 h 133"/>
                <a:gd name="T28" fmla="*/ 68 w 72"/>
                <a:gd name="T29" fmla="*/ 31 h 133"/>
                <a:gd name="T30" fmla="*/ 68 w 72"/>
                <a:gd name="T31" fmla="*/ 57 h 133"/>
                <a:gd name="T32" fmla="*/ 46 w 72"/>
                <a:gd name="T33" fmla="*/ 57 h 133"/>
                <a:gd name="T34" fmla="*/ 46 w 72"/>
                <a:gd name="T35" fmla="*/ 96 h 133"/>
                <a:gd name="T36" fmla="*/ 56 w 72"/>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133">
                  <a:moveTo>
                    <a:pt x="56" y="106"/>
                  </a:moveTo>
                  <a:cubicBezTo>
                    <a:pt x="60" y="106"/>
                    <a:pt x="66" y="105"/>
                    <a:pt x="72" y="103"/>
                  </a:cubicBezTo>
                  <a:cubicBezTo>
                    <a:pt x="72" y="128"/>
                    <a:pt x="72" y="128"/>
                    <a:pt x="72" y="128"/>
                  </a:cubicBezTo>
                  <a:cubicBezTo>
                    <a:pt x="67" y="130"/>
                    <a:pt x="63" y="131"/>
                    <a:pt x="59" y="132"/>
                  </a:cubicBezTo>
                  <a:cubicBezTo>
                    <a:pt x="55" y="133"/>
                    <a:pt x="50" y="133"/>
                    <a:pt x="44" y="133"/>
                  </a:cubicBezTo>
                  <a:cubicBezTo>
                    <a:pt x="33" y="133"/>
                    <a:pt x="25" y="131"/>
                    <a:pt x="20" y="125"/>
                  </a:cubicBezTo>
                  <a:cubicBezTo>
                    <a:pt x="15"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6"/>
                    <a:pt x="12" y="6"/>
                    <a:pt x="12" y="6"/>
                  </a:cubicBezTo>
                  <a:cubicBezTo>
                    <a:pt x="46" y="0"/>
                    <a:pt x="46" y="0"/>
                    <a:pt x="46" y="0"/>
                  </a:cubicBezTo>
                  <a:cubicBezTo>
                    <a:pt x="46" y="31"/>
                    <a:pt x="46" y="31"/>
                    <a:pt x="46" y="31"/>
                  </a:cubicBezTo>
                  <a:cubicBezTo>
                    <a:pt x="68" y="31"/>
                    <a:pt x="68" y="31"/>
                    <a:pt x="68" y="31"/>
                  </a:cubicBezTo>
                  <a:cubicBezTo>
                    <a:pt x="68" y="57"/>
                    <a:pt x="68" y="57"/>
                    <a:pt x="68" y="57"/>
                  </a:cubicBezTo>
                  <a:cubicBezTo>
                    <a:pt x="46" y="57"/>
                    <a:pt x="46" y="57"/>
                    <a:pt x="46" y="57"/>
                  </a:cubicBezTo>
                  <a:cubicBezTo>
                    <a:pt x="46" y="96"/>
                    <a:pt x="46" y="96"/>
                    <a:pt x="46" y="96"/>
                  </a:cubicBezTo>
                  <a:cubicBezTo>
                    <a:pt x="46" y="103"/>
                    <a:pt x="49" y="106"/>
                    <a:pt x="56"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2">
              <a:extLst>
                <a:ext uri="{FF2B5EF4-FFF2-40B4-BE49-F238E27FC236}">
                  <a16:creationId xmlns="" xmlns:a16="http://schemas.microsoft.com/office/drawing/2014/main" id="{A833B321-80DD-1BCC-3816-A88C9EDE7A56}"/>
                </a:ext>
              </a:extLst>
            </p:cNvPr>
            <p:cNvSpPr>
              <a:spLocks/>
            </p:cNvSpPr>
            <p:nvPr/>
          </p:nvSpPr>
          <p:spPr bwMode="auto">
            <a:xfrm>
              <a:off x="2660651" y="-3995738"/>
              <a:ext cx="266700" cy="500063"/>
            </a:xfrm>
            <a:custGeom>
              <a:avLst/>
              <a:gdLst>
                <a:gd name="T0" fmla="*/ 55 w 71"/>
                <a:gd name="T1" fmla="*/ 106 h 133"/>
                <a:gd name="T2" fmla="*/ 71 w 71"/>
                <a:gd name="T3" fmla="*/ 103 h 133"/>
                <a:gd name="T4" fmla="*/ 71 w 71"/>
                <a:gd name="T5" fmla="*/ 128 h 133"/>
                <a:gd name="T6" fmla="*/ 58 w 71"/>
                <a:gd name="T7" fmla="*/ 132 h 133"/>
                <a:gd name="T8" fmla="*/ 44 w 71"/>
                <a:gd name="T9" fmla="*/ 133 h 133"/>
                <a:gd name="T10" fmla="*/ 19 w 71"/>
                <a:gd name="T11" fmla="*/ 125 h 133"/>
                <a:gd name="T12" fmla="*/ 12 w 71"/>
                <a:gd name="T13" fmla="*/ 99 h 133"/>
                <a:gd name="T14" fmla="*/ 12 w 71"/>
                <a:gd name="T15" fmla="*/ 57 h 133"/>
                <a:gd name="T16" fmla="*/ 0 w 71"/>
                <a:gd name="T17" fmla="*/ 57 h 133"/>
                <a:gd name="T18" fmla="*/ 0 w 71"/>
                <a:gd name="T19" fmla="*/ 31 h 133"/>
                <a:gd name="T20" fmla="*/ 12 w 71"/>
                <a:gd name="T21" fmla="*/ 31 h 133"/>
                <a:gd name="T22" fmla="*/ 12 w 71"/>
                <a:gd name="T23" fmla="*/ 5 h 133"/>
                <a:gd name="T24" fmla="*/ 46 w 71"/>
                <a:gd name="T25" fmla="*/ 0 h 133"/>
                <a:gd name="T26" fmla="*/ 46 w 71"/>
                <a:gd name="T27" fmla="*/ 31 h 133"/>
                <a:gd name="T28" fmla="*/ 67 w 71"/>
                <a:gd name="T29" fmla="*/ 31 h 133"/>
                <a:gd name="T30" fmla="*/ 67 w 71"/>
                <a:gd name="T31" fmla="*/ 57 h 133"/>
                <a:gd name="T32" fmla="*/ 46 w 71"/>
                <a:gd name="T33" fmla="*/ 57 h 133"/>
                <a:gd name="T34" fmla="*/ 46 w 71"/>
                <a:gd name="T35" fmla="*/ 96 h 133"/>
                <a:gd name="T36" fmla="*/ 55 w 71"/>
                <a:gd name="T3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133">
                  <a:moveTo>
                    <a:pt x="55" y="106"/>
                  </a:moveTo>
                  <a:cubicBezTo>
                    <a:pt x="59" y="106"/>
                    <a:pt x="65" y="105"/>
                    <a:pt x="71" y="103"/>
                  </a:cubicBezTo>
                  <a:cubicBezTo>
                    <a:pt x="71" y="128"/>
                    <a:pt x="71" y="128"/>
                    <a:pt x="71" y="128"/>
                  </a:cubicBezTo>
                  <a:cubicBezTo>
                    <a:pt x="67" y="130"/>
                    <a:pt x="62" y="131"/>
                    <a:pt x="58" y="132"/>
                  </a:cubicBezTo>
                  <a:cubicBezTo>
                    <a:pt x="54" y="133"/>
                    <a:pt x="49" y="133"/>
                    <a:pt x="44" y="133"/>
                  </a:cubicBezTo>
                  <a:cubicBezTo>
                    <a:pt x="32" y="133"/>
                    <a:pt x="24" y="131"/>
                    <a:pt x="19" y="125"/>
                  </a:cubicBezTo>
                  <a:cubicBezTo>
                    <a:pt x="14" y="119"/>
                    <a:pt x="12" y="110"/>
                    <a:pt x="12" y="99"/>
                  </a:cubicBezTo>
                  <a:cubicBezTo>
                    <a:pt x="12" y="57"/>
                    <a:pt x="12" y="57"/>
                    <a:pt x="12" y="57"/>
                  </a:cubicBezTo>
                  <a:cubicBezTo>
                    <a:pt x="0" y="57"/>
                    <a:pt x="0" y="57"/>
                    <a:pt x="0" y="57"/>
                  </a:cubicBezTo>
                  <a:cubicBezTo>
                    <a:pt x="0" y="31"/>
                    <a:pt x="0" y="31"/>
                    <a:pt x="0" y="31"/>
                  </a:cubicBezTo>
                  <a:cubicBezTo>
                    <a:pt x="12" y="31"/>
                    <a:pt x="12" y="31"/>
                    <a:pt x="12" y="31"/>
                  </a:cubicBezTo>
                  <a:cubicBezTo>
                    <a:pt x="12" y="5"/>
                    <a:pt x="12" y="5"/>
                    <a:pt x="12" y="5"/>
                  </a:cubicBezTo>
                  <a:cubicBezTo>
                    <a:pt x="46" y="0"/>
                    <a:pt x="46" y="0"/>
                    <a:pt x="46" y="0"/>
                  </a:cubicBezTo>
                  <a:cubicBezTo>
                    <a:pt x="46" y="31"/>
                    <a:pt x="46" y="31"/>
                    <a:pt x="46" y="31"/>
                  </a:cubicBezTo>
                  <a:cubicBezTo>
                    <a:pt x="67" y="31"/>
                    <a:pt x="67" y="31"/>
                    <a:pt x="67" y="31"/>
                  </a:cubicBezTo>
                  <a:cubicBezTo>
                    <a:pt x="67" y="57"/>
                    <a:pt x="67" y="57"/>
                    <a:pt x="67" y="57"/>
                  </a:cubicBezTo>
                  <a:cubicBezTo>
                    <a:pt x="46" y="57"/>
                    <a:pt x="46" y="57"/>
                    <a:pt x="46" y="57"/>
                  </a:cubicBezTo>
                  <a:cubicBezTo>
                    <a:pt x="46" y="96"/>
                    <a:pt x="46" y="96"/>
                    <a:pt x="46" y="96"/>
                  </a:cubicBezTo>
                  <a:cubicBezTo>
                    <a:pt x="46" y="103"/>
                    <a:pt x="49" y="106"/>
                    <a:pt x="55" y="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3">
              <a:extLst>
                <a:ext uri="{FF2B5EF4-FFF2-40B4-BE49-F238E27FC236}">
                  <a16:creationId xmlns="" xmlns:a16="http://schemas.microsoft.com/office/drawing/2014/main" id="{13649A4A-37C1-D86F-5DAA-6A3A4BB7117B}"/>
                </a:ext>
              </a:extLst>
            </p:cNvPr>
            <p:cNvSpPr>
              <a:spLocks noEditPoints="1"/>
            </p:cNvSpPr>
            <p:nvPr/>
          </p:nvSpPr>
          <p:spPr bwMode="auto">
            <a:xfrm>
              <a:off x="2957513" y="-3883026"/>
              <a:ext cx="357188" cy="387350"/>
            </a:xfrm>
            <a:custGeom>
              <a:avLst/>
              <a:gdLst>
                <a:gd name="T0" fmla="*/ 83 w 95"/>
                <a:gd name="T1" fmla="*/ 11 h 103"/>
                <a:gd name="T2" fmla="*/ 48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4" y="3"/>
                    <a:pt x="63" y="0"/>
                    <a:pt x="48" y="0"/>
                  </a:cubicBezTo>
                  <a:cubicBezTo>
                    <a:pt x="33" y="0"/>
                    <a:pt x="21" y="4"/>
                    <a:pt x="13" y="13"/>
                  </a:cubicBezTo>
                  <a:cubicBezTo>
                    <a:pt x="4" y="22"/>
                    <a:pt x="0" y="35"/>
                    <a:pt x="0" y="52"/>
                  </a:cubicBezTo>
                  <a:cubicBezTo>
                    <a:pt x="0" y="69"/>
                    <a:pt x="4" y="81"/>
                    <a:pt x="14" y="90"/>
                  </a:cubicBezTo>
                  <a:cubicBezTo>
                    <a:pt x="23" y="99"/>
                    <a:pt x="35" y="103"/>
                    <a:pt x="52" y="103"/>
                  </a:cubicBezTo>
                  <a:cubicBezTo>
                    <a:pt x="59" y="103"/>
                    <a:pt x="66" y="103"/>
                    <a:pt x="72" y="102"/>
                  </a:cubicBezTo>
                  <a:cubicBezTo>
                    <a:pt x="77" y="101"/>
                    <a:pt x="83" y="99"/>
                    <a:pt x="88" y="96"/>
                  </a:cubicBezTo>
                  <a:cubicBezTo>
                    <a:pt x="83" y="74"/>
                    <a:pt x="83" y="74"/>
                    <a:pt x="83" y="74"/>
                  </a:cubicBezTo>
                  <a:cubicBezTo>
                    <a:pt x="79" y="75"/>
                    <a:pt x="75" y="76"/>
                    <a:pt x="72" y="77"/>
                  </a:cubicBezTo>
                  <a:cubicBezTo>
                    <a:pt x="67" y="78"/>
                    <a:pt x="62" y="79"/>
                    <a:pt x="56" y="79"/>
                  </a:cubicBezTo>
                  <a:cubicBezTo>
                    <a:pt x="49" y="79"/>
                    <a:pt x="44" y="77"/>
                    <a:pt x="40" y="74"/>
                  </a:cubicBezTo>
                  <a:cubicBezTo>
                    <a:pt x="36" y="71"/>
                    <a:pt x="34" y="66"/>
                    <a:pt x="34" y="61"/>
                  </a:cubicBezTo>
                  <a:cubicBezTo>
                    <a:pt x="95" y="61"/>
                    <a:pt x="95" y="61"/>
                    <a:pt x="95" y="61"/>
                  </a:cubicBezTo>
                  <a:cubicBezTo>
                    <a:pt x="95" y="45"/>
                    <a:pt x="95" y="45"/>
                    <a:pt x="95" y="45"/>
                  </a:cubicBezTo>
                  <a:cubicBezTo>
                    <a:pt x="95" y="31"/>
                    <a:pt x="91" y="19"/>
                    <a:pt x="83" y="11"/>
                  </a:cubicBezTo>
                  <a:moveTo>
                    <a:pt x="35" y="39"/>
                  </a:moveTo>
                  <a:cubicBezTo>
                    <a:pt x="35" y="34"/>
                    <a:pt x="37" y="30"/>
                    <a:pt x="40" y="27"/>
                  </a:cubicBezTo>
                  <a:cubicBezTo>
                    <a:pt x="42" y="24"/>
                    <a:pt x="46" y="23"/>
                    <a:pt x="50" y="23"/>
                  </a:cubicBezTo>
                  <a:cubicBezTo>
                    <a:pt x="54" y="23"/>
                    <a:pt x="57" y="25"/>
                    <a:pt x="60" y="27"/>
                  </a:cubicBezTo>
                  <a:cubicBezTo>
                    <a:pt x="62"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4">
              <a:extLst>
                <a:ext uri="{FF2B5EF4-FFF2-40B4-BE49-F238E27FC236}">
                  <a16:creationId xmlns="" xmlns:a16="http://schemas.microsoft.com/office/drawing/2014/main" id="{A40D6E59-5277-676D-0006-99532705459F}"/>
                </a:ext>
              </a:extLst>
            </p:cNvPr>
            <p:cNvSpPr>
              <a:spLocks noEditPoints="1"/>
            </p:cNvSpPr>
            <p:nvPr/>
          </p:nvSpPr>
          <p:spPr bwMode="auto">
            <a:xfrm>
              <a:off x="1173163" y="-3883026"/>
              <a:ext cx="357188" cy="387350"/>
            </a:xfrm>
            <a:custGeom>
              <a:avLst/>
              <a:gdLst>
                <a:gd name="T0" fmla="*/ 83 w 95"/>
                <a:gd name="T1" fmla="*/ 11 h 103"/>
                <a:gd name="T2" fmla="*/ 49 w 95"/>
                <a:gd name="T3" fmla="*/ 0 h 103"/>
                <a:gd name="T4" fmla="*/ 13 w 95"/>
                <a:gd name="T5" fmla="*/ 13 h 103"/>
                <a:gd name="T6" fmla="*/ 0 w 95"/>
                <a:gd name="T7" fmla="*/ 52 h 103"/>
                <a:gd name="T8" fmla="*/ 14 w 95"/>
                <a:gd name="T9" fmla="*/ 90 h 103"/>
                <a:gd name="T10" fmla="*/ 52 w 95"/>
                <a:gd name="T11" fmla="*/ 103 h 103"/>
                <a:gd name="T12" fmla="*/ 72 w 95"/>
                <a:gd name="T13" fmla="*/ 102 h 103"/>
                <a:gd name="T14" fmla="*/ 88 w 95"/>
                <a:gd name="T15" fmla="*/ 96 h 103"/>
                <a:gd name="T16" fmla="*/ 83 w 95"/>
                <a:gd name="T17" fmla="*/ 74 h 103"/>
                <a:gd name="T18" fmla="*/ 72 w 95"/>
                <a:gd name="T19" fmla="*/ 77 h 103"/>
                <a:gd name="T20" fmla="*/ 56 w 95"/>
                <a:gd name="T21" fmla="*/ 79 h 103"/>
                <a:gd name="T22" fmla="*/ 40 w 95"/>
                <a:gd name="T23" fmla="*/ 74 h 103"/>
                <a:gd name="T24" fmla="*/ 34 w 95"/>
                <a:gd name="T25" fmla="*/ 61 h 103"/>
                <a:gd name="T26" fmla="*/ 95 w 95"/>
                <a:gd name="T27" fmla="*/ 61 h 103"/>
                <a:gd name="T28" fmla="*/ 95 w 95"/>
                <a:gd name="T29" fmla="*/ 45 h 103"/>
                <a:gd name="T30" fmla="*/ 83 w 95"/>
                <a:gd name="T31" fmla="*/ 11 h 103"/>
                <a:gd name="T32" fmla="*/ 35 w 95"/>
                <a:gd name="T33" fmla="*/ 39 h 103"/>
                <a:gd name="T34" fmla="*/ 40 w 95"/>
                <a:gd name="T35" fmla="*/ 27 h 103"/>
                <a:gd name="T36" fmla="*/ 50 w 95"/>
                <a:gd name="T37" fmla="*/ 23 h 103"/>
                <a:gd name="T38" fmla="*/ 60 w 95"/>
                <a:gd name="T39" fmla="*/ 27 h 103"/>
                <a:gd name="T40" fmla="*/ 64 w 95"/>
                <a:gd name="T41" fmla="*/ 39 h 103"/>
                <a:gd name="T42" fmla="*/ 35 w 95"/>
                <a:gd name="T43"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03">
                  <a:moveTo>
                    <a:pt x="83" y="11"/>
                  </a:moveTo>
                  <a:cubicBezTo>
                    <a:pt x="75" y="3"/>
                    <a:pt x="63" y="0"/>
                    <a:pt x="49" y="0"/>
                  </a:cubicBezTo>
                  <a:cubicBezTo>
                    <a:pt x="33" y="0"/>
                    <a:pt x="21" y="4"/>
                    <a:pt x="13" y="13"/>
                  </a:cubicBezTo>
                  <a:cubicBezTo>
                    <a:pt x="4" y="22"/>
                    <a:pt x="0" y="35"/>
                    <a:pt x="0" y="52"/>
                  </a:cubicBezTo>
                  <a:cubicBezTo>
                    <a:pt x="0" y="69"/>
                    <a:pt x="5" y="81"/>
                    <a:pt x="14" y="90"/>
                  </a:cubicBezTo>
                  <a:cubicBezTo>
                    <a:pt x="23" y="99"/>
                    <a:pt x="35" y="103"/>
                    <a:pt x="52" y="103"/>
                  </a:cubicBezTo>
                  <a:cubicBezTo>
                    <a:pt x="60" y="103"/>
                    <a:pt x="66" y="103"/>
                    <a:pt x="72" y="102"/>
                  </a:cubicBezTo>
                  <a:cubicBezTo>
                    <a:pt x="78" y="101"/>
                    <a:pt x="83" y="99"/>
                    <a:pt x="88" y="96"/>
                  </a:cubicBezTo>
                  <a:cubicBezTo>
                    <a:pt x="83" y="74"/>
                    <a:pt x="83" y="74"/>
                    <a:pt x="83" y="74"/>
                  </a:cubicBezTo>
                  <a:cubicBezTo>
                    <a:pt x="79" y="75"/>
                    <a:pt x="76" y="76"/>
                    <a:pt x="72" y="77"/>
                  </a:cubicBezTo>
                  <a:cubicBezTo>
                    <a:pt x="67" y="78"/>
                    <a:pt x="62" y="79"/>
                    <a:pt x="56" y="79"/>
                  </a:cubicBezTo>
                  <a:cubicBezTo>
                    <a:pt x="49" y="79"/>
                    <a:pt x="44" y="77"/>
                    <a:pt x="40" y="74"/>
                  </a:cubicBezTo>
                  <a:cubicBezTo>
                    <a:pt x="37" y="71"/>
                    <a:pt x="35" y="66"/>
                    <a:pt x="34" y="61"/>
                  </a:cubicBezTo>
                  <a:cubicBezTo>
                    <a:pt x="95" y="61"/>
                    <a:pt x="95" y="61"/>
                    <a:pt x="95" y="61"/>
                  </a:cubicBezTo>
                  <a:cubicBezTo>
                    <a:pt x="95" y="45"/>
                    <a:pt x="95" y="45"/>
                    <a:pt x="95" y="45"/>
                  </a:cubicBezTo>
                  <a:cubicBezTo>
                    <a:pt x="95" y="31"/>
                    <a:pt x="91" y="19"/>
                    <a:pt x="83" y="11"/>
                  </a:cubicBezTo>
                  <a:moveTo>
                    <a:pt x="35" y="39"/>
                  </a:moveTo>
                  <a:cubicBezTo>
                    <a:pt x="36" y="34"/>
                    <a:pt x="37" y="30"/>
                    <a:pt x="40" y="27"/>
                  </a:cubicBezTo>
                  <a:cubicBezTo>
                    <a:pt x="42" y="24"/>
                    <a:pt x="46" y="23"/>
                    <a:pt x="50" y="23"/>
                  </a:cubicBezTo>
                  <a:cubicBezTo>
                    <a:pt x="54" y="23"/>
                    <a:pt x="58" y="25"/>
                    <a:pt x="60" y="27"/>
                  </a:cubicBezTo>
                  <a:cubicBezTo>
                    <a:pt x="63" y="30"/>
                    <a:pt x="64" y="34"/>
                    <a:pt x="64" y="39"/>
                  </a:cubicBezTo>
                  <a:lnTo>
                    <a:pt x="3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5">
              <a:extLst>
                <a:ext uri="{FF2B5EF4-FFF2-40B4-BE49-F238E27FC236}">
                  <a16:creationId xmlns="" xmlns:a16="http://schemas.microsoft.com/office/drawing/2014/main" id="{80B1BC03-2D97-EFE4-CD62-1C487181DF0F}"/>
                </a:ext>
              </a:extLst>
            </p:cNvPr>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6">
              <a:extLst>
                <a:ext uri="{FF2B5EF4-FFF2-40B4-BE49-F238E27FC236}">
                  <a16:creationId xmlns="" xmlns:a16="http://schemas.microsoft.com/office/drawing/2014/main" id="{505DA869-ACB6-F0F2-BE86-736710AAE06F}"/>
                </a:ext>
              </a:extLst>
            </p:cNvPr>
            <p:cNvSpPr>
              <a:spLocks/>
            </p:cNvSpPr>
            <p:nvPr/>
          </p:nvSpPr>
          <p:spPr bwMode="auto">
            <a:xfrm>
              <a:off x="719138" y="-3278188"/>
              <a:ext cx="423863" cy="493713"/>
            </a:xfrm>
            <a:custGeom>
              <a:avLst/>
              <a:gdLst>
                <a:gd name="T0" fmla="*/ 267 w 267"/>
                <a:gd name="T1" fmla="*/ 311 h 311"/>
                <a:gd name="T2" fmla="*/ 182 w 267"/>
                <a:gd name="T3" fmla="*/ 311 h 311"/>
                <a:gd name="T4" fmla="*/ 182 w 267"/>
                <a:gd name="T5" fmla="*/ 185 h 311"/>
                <a:gd name="T6" fmla="*/ 85 w 267"/>
                <a:gd name="T7" fmla="*/ 185 h 311"/>
                <a:gd name="T8" fmla="*/ 85 w 267"/>
                <a:gd name="T9" fmla="*/ 311 h 311"/>
                <a:gd name="T10" fmla="*/ 0 w 267"/>
                <a:gd name="T11" fmla="*/ 311 h 311"/>
                <a:gd name="T12" fmla="*/ 0 w 267"/>
                <a:gd name="T13" fmla="*/ 0 h 311"/>
                <a:gd name="T14" fmla="*/ 85 w 267"/>
                <a:gd name="T15" fmla="*/ 0 h 311"/>
                <a:gd name="T16" fmla="*/ 85 w 267"/>
                <a:gd name="T17" fmla="*/ 116 h 311"/>
                <a:gd name="T18" fmla="*/ 182 w 267"/>
                <a:gd name="T19" fmla="*/ 116 h 311"/>
                <a:gd name="T20" fmla="*/ 182 w 267"/>
                <a:gd name="T21" fmla="*/ 0 h 311"/>
                <a:gd name="T22" fmla="*/ 267 w 267"/>
                <a:gd name="T23" fmla="*/ 0 h 311"/>
                <a:gd name="T24" fmla="*/ 267 w 267"/>
                <a:gd name="T2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311">
                  <a:moveTo>
                    <a:pt x="267" y="311"/>
                  </a:moveTo>
                  <a:lnTo>
                    <a:pt x="182" y="311"/>
                  </a:lnTo>
                  <a:lnTo>
                    <a:pt x="182" y="185"/>
                  </a:lnTo>
                  <a:lnTo>
                    <a:pt x="85" y="185"/>
                  </a:lnTo>
                  <a:lnTo>
                    <a:pt x="85" y="311"/>
                  </a:lnTo>
                  <a:lnTo>
                    <a:pt x="0" y="311"/>
                  </a:lnTo>
                  <a:lnTo>
                    <a:pt x="0" y="0"/>
                  </a:lnTo>
                  <a:lnTo>
                    <a:pt x="85" y="0"/>
                  </a:lnTo>
                  <a:lnTo>
                    <a:pt x="85" y="116"/>
                  </a:lnTo>
                  <a:lnTo>
                    <a:pt x="182" y="116"/>
                  </a:lnTo>
                  <a:lnTo>
                    <a:pt x="182" y="0"/>
                  </a:lnTo>
                  <a:lnTo>
                    <a:pt x="267" y="0"/>
                  </a:lnTo>
                  <a:lnTo>
                    <a:pt x="267" y="31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7">
              <a:extLst>
                <a:ext uri="{FF2B5EF4-FFF2-40B4-BE49-F238E27FC236}">
                  <a16:creationId xmlns="" xmlns:a16="http://schemas.microsoft.com/office/drawing/2014/main" id="{F7090FFF-FA92-E996-7C5B-2A9D8DA510E2}"/>
                </a:ext>
              </a:extLst>
            </p:cNvPr>
            <p:cNvSpPr>
              <a:spLocks noEditPoints="1"/>
            </p:cNvSpPr>
            <p:nvPr/>
          </p:nvSpPr>
          <p:spPr bwMode="auto">
            <a:xfrm>
              <a:off x="1192213" y="-3171826"/>
              <a:ext cx="360363" cy="393700"/>
            </a:xfrm>
            <a:custGeom>
              <a:avLst/>
              <a:gdLst>
                <a:gd name="T0" fmla="*/ 72 w 96"/>
                <a:gd name="T1" fmla="*/ 103 h 105"/>
                <a:gd name="T2" fmla="*/ 65 w 96"/>
                <a:gd name="T3" fmla="*/ 90 h 105"/>
                <a:gd name="T4" fmla="*/ 65 w 96"/>
                <a:gd name="T5" fmla="*/ 90 h 105"/>
                <a:gd name="T6" fmla="*/ 50 w 96"/>
                <a:gd name="T7" fmla="*/ 102 h 105"/>
                <a:gd name="T8" fmla="*/ 31 w 96"/>
                <a:gd name="T9" fmla="*/ 105 h 105"/>
                <a:gd name="T10" fmla="*/ 9 w 96"/>
                <a:gd name="T11" fmla="*/ 97 h 105"/>
                <a:gd name="T12" fmla="*/ 0 w 96"/>
                <a:gd name="T13" fmla="*/ 72 h 105"/>
                <a:gd name="T14" fmla="*/ 12 w 96"/>
                <a:gd name="T15" fmla="*/ 48 h 105"/>
                <a:gd name="T16" fmla="*/ 44 w 96"/>
                <a:gd name="T17" fmla="*/ 39 h 105"/>
                <a:gd name="T18" fmla="*/ 61 w 96"/>
                <a:gd name="T19" fmla="*/ 39 h 105"/>
                <a:gd name="T20" fmla="*/ 61 w 96"/>
                <a:gd name="T21" fmla="*/ 37 h 105"/>
                <a:gd name="T22" fmla="*/ 49 w 96"/>
                <a:gd name="T23" fmla="*/ 25 h 105"/>
                <a:gd name="T24" fmla="*/ 21 w 96"/>
                <a:gd name="T25" fmla="*/ 32 h 105"/>
                <a:gd name="T26" fmla="*/ 10 w 96"/>
                <a:gd name="T27" fmla="*/ 9 h 105"/>
                <a:gd name="T28" fmla="*/ 55 w 96"/>
                <a:gd name="T29" fmla="*/ 0 h 105"/>
                <a:gd name="T30" fmla="*/ 86 w 96"/>
                <a:gd name="T31" fmla="*/ 10 h 105"/>
                <a:gd name="T32" fmla="*/ 96 w 96"/>
                <a:gd name="T33" fmla="*/ 37 h 105"/>
                <a:gd name="T34" fmla="*/ 96 w 96"/>
                <a:gd name="T35" fmla="*/ 103 h 105"/>
                <a:gd name="T36" fmla="*/ 72 w 96"/>
                <a:gd name="T37" fmla="*/ 103 h 105"/>
                <a:gd name="T38" fmla="*/ 46 w 96"/>
                <a:gd name="T39" fmla="*/ 80 h 105"/>
                <a:gd name="T40" fmla="*/ 57 w 96"/>
                <a:gd name="T41" fmla="*/ 76 h 105"/>
                <a:gd name="T42" fmla="*/ 62 w 96"/>
                <a:gd name="T43" fmla="*/ 66 h 105"/>
                <a:gd name="T44" fmla="*/ 62 w 96"/>
                <a:gd name="T45" fmla="*/ 58 h 105"/>
                <a:gd name="T46" fmla="*/ 53 w 96"/>
                <a:gd name="T47" fmla="*/ 58 h 105"/>
                <a:gd name="T48" fmla="*/ 36 w 96"/>
                <a:gd name="T49" fmla="*/ 71 h 105"/>
                <a:gd name="T50" fmla="*/ 46 w 96"/>
                <a:gd name="T51" fmla="*/ 8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05">
                  <a:moveTo>
                    <a:pt x="72" y="103"/>
                  </a:moveTo>
                  <a:cubicBezTo>
                    <a:pt x="65" y="90"/>
                    <a:pt x="65" y="90"/>
                    <a:pt x="65" y="90"/>
                  </a:cubicBezTo>
                  <a:cubicBezTo>
                    <a:pt x="65" y="90"/>
                    <a:pt x="65" y="90"/>
                    <a:pt x="65" y="90"/>
                  </a:cubicBezTo>
                  <a:cubicBezTo>
                    <a:pt x="60" y="96"/>
                    <a:pt x="55" y="100"/>
                    <a:pt x="50" y="102"/>
                  </a:cubicBezTo>
                  <a:cubicBezTo>
                    <a:pt x="45" y="104"/>
                    <a:pt x="39" y="105"/>
                    <a:pt x="31" y="105"/>
                  </a:cubicBezTo>
                  <a:cubicBezTo>
                    <a:pt x="22" y="105"/>
                    <a:pt x="14" y="102"/>
                    <a:pt x="9" y="97"/>
                  </a:cubicBezTo>
                  <a:cubicBezTo>
                    <a:pt x="3" y="91"/>
                    <a:pt x="0" y="83"/>
                    <a:pt x="0" y="72"/>
                  </a:cubicBezTo>
                  <a:cubicBezTo>
                    <a:pt x="0" y="61"/>
                    <a:pt x="4" y="53"/>
                    <a:pt x="12" y="48"/>
                  </a:cubicBezTo>
                  <a:cubicBezTo>
                    <a:pt x="19" y="43"/>
                    <a:pt x="30" y="40"/>
                    <a:pt x="44" y="39"/>
                  </a:cubicBezTo>
                  <a:cubicBezTo>
                    <a:pt x="61" y="39"/>
                    <a:pt x="61" y="39"/>
                    <a:pt x="61" y="39"/>
                  </a:cubicBezTo>
                  <a:cubicBezTo>
                    <a:pt x="61" y="37"/>
                    <a:pt x="61" y="37"/>
                    <a:pt x="61" y="37"/>
                  </a:cubicBezTo>
                  <a:cubicBezTo>
                    <a:pt x="61" y="29"/>
                    <a:pt x="57" y="25"/>
                    <a:pt x="49" y="25"/>
                  </a:cubicBezTo>
                  <a:cubicBezTo>
                    <a:pt x="42" y="25"/>
                    <a:pt x="32" y="27"/>
                    <a:pt x="21" y="32"/>
                  </a:cubicBezTo>
                  <a:cubicBezTo>
                    <a:pt x="10" y="9"/>
                    <a:pt x="10" y="9"/>
                    <a:pt x="10" y="9"/>
                  </a:cubicBezTo>
                  <a:cubicBezTo>
                    <a:pt x="22" y="3"/>
                    <a:pt x="37" y="0"/>
                    <a:pt x="55" y="0"/>
                  </a:cubicBezTo>
                  <a:cubicBezTo>
                    <a:pt x="68" y="0"/>
                    <a:pt x="79" y="3"/>
                    <a:pt x="86" y="10"/>
                  </a:cubicBezTo>
                  <a:cubicBezTo>
                    <a:pt x="93" y="16"/>
                    <a:pt x="96" y="25"/>
                    <a:pt x="96" y="37"/>
                  </a:cubicBezTo>
                  <a:cubicBezTo>
                    <a:pt x="96" y="103"/>
                    <a:pt x="96" y="103"/>
                    <a:pt x="96" y="103"/>
                  </a:cubicBezTo>
                  <a:cubicBezTo>
                    <a:pt x="72" y="103"/>
                    <a:pt x="72" y="103"/>
                    <a:pt x="72" y="103"/>
                  </a:cubicBezTo>
                  <a:moveTo>
                    <a:pt x="46" y="80"/>
                  </a:moveTo>
                  <a:cubicBezTo>
                    <a:pt x="50" y="80"/>
                    <a:pt x="54" y="79"/>
                    <a:pt x="57" y="76"/>
                  </a:cubicBezTo>
                  <a:cubicBezTo>
                    <a:pt x="60" y="74"/>
                    <a:pt x="62" y="70"/>
                    <a:pt x="62" y="66"/>
                  </a:cubicBezTo>
                  <a:cubicBezTo>
                    <a:pt x="62" y="58"/>
                    <a:pt x="62" y="58"/>
                    <a:pt x="62" y="58"/>
                  </a:cubicBezTo>
                  <a:cubicBezTo>
                    <a:pt x="53" y="58"/>
                    <a:pt x="53" y="58"/>
                    <a:pt x="53" y="58"/>
                  </a:cubicBezTo>
                  <a:cubicBezTo>
                    <a:pt x="42" y="59"/>
                    <a:pt x="36" y="63"/>
                    <a:pt x="36" y="71"/>
                  </a:cubicBezTo>
                  <a:cubicBezTo>
                    <a:pt x="36" y="77"/>
                    <a:pt x="39" y="80"/>
                    <a:pt x="4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8">
              <a:extLst>
                <a:ext uri="{FF2B5EF4-FFF2-40B4-BE49-F238E27FC236}">
                  <a16:creationId xmlns="" xmlns:a16="http://schemas.microsoft.com/office/drawing/2014/main" id="{BB1DF880-CFBB-0485-29E6-E7B211231BE9}"/>
                </a:ext>
              </a:extLst>
            </p:cNvPr>
            <p:cNvSpPr>
              <a:spLocks/>
            </p:cNvSpPr>
            <p:nvPr/>
          </p:nvSpPr>
          <p:spPr bwMode="auto">
            <a:xfrm>
              <a:off x="1612901" y="-3171826"/>
              <a:ext cx="300038"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7"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9">
              <a:extLst>
                <a:ext uri="{FF2B5EF4-FFF2-40B4-BE49-F238E27FC236}">
                  <a16:creationId xmlns="" xmlns:a16="http://schemas.microsoft.com/office/drawing/2014/main" id="{6F6AA08A-5736-9050-1EFE-AD4E80A60E0C}"/>
                </a:ext>
              </a:extLst>
            </p:cNvPr>
            <p:cNvSpPr>
              <a:spLocks/>
            </p:cNvSpPr>
            <p:nvPr/>
          </p:nvSpPr>
          <p:spPr bwMode="auto">
            <a:xfrm>
              <a:off x="1958976" y="-3308351"/>
              <a:ext cx="409575" cy="523875"/>
            </a:xfrm>
            <a:custGeom>
              <a:avLst/>
              <a:gdLst>
                <a:gd name="T0" fmla="*/ 34 w 109"/>
                <a:gd name="T1" fmla="*/ 82 h 139"/>
                <a:gd name="T2" fmla="*/ 45 w 109"/>
                <a:gd name="T3" fmla="*/ 66 h 139"/>
                <a:gd name="T4" fmla="*/ 68 w 109"/>
                <a:gd name="T5" fmla="*/ 38 h 139"/>
                <a:gd name="T6" fmla="*/ 107 w 109"/>
                <a:gd name="T7" fmla="*/ 38 h 139"/>
                <a:gd name="T8" fmla="*/ 72 w 109"/>
                <a:gd name="T9" fmla="*/ 81 h 139"/>
                <a:gd name="T10" fmla="*/ 109 w 109"/>
                <a:gd name="T11" fmla="*/ 139 h 139"/>
                <a:gd name="T12" fmla="*/ 69 w 109"/>
                <a:gd name="T13" fmla="*/ 139 h 139"/>
                <a:gd name="T14" fmla="*/ 47 w 109"/>
                <a:gd name="T15" fmla="*/ 103 h 139"/>
                <a:gd name="T16" fmla="*/ 35 w 109"/>
                <a:gd name="T17" fmla="*/ 112 h 139"/>
                <a:gd name="T18" fmla="*/ 35 w 109"/>
                <a:gd name="T19" fmla="*/ 139 h 139"/>
                <a:gd name="T20" fmla="*/ 0 w 109"/>
                <a:gd name="T21" fmla="*/ 139 h 139"/>
                <a:gd name="T22" fmla="*/ 0 w 109"/>
                <a:gd name="T23" fmla="*/ 0 h 139"/>
                <a:gd name="T24" fmla="*/ 35 w 109"/>
                <a:gd name="T25" fmla="*/ 0 h 139"/>
                <a:gd name="T26" fmla="*/ 35 w 109"/>
                <a:gd name="T27" fmla="*/ 55 h 139"/>
                <a:gd name="T28" fmla="*/ 33 w 109"/>
                <a:gd name="T29" fmla="*/ 82 h 139"/>
                <a:gd name="T30" fmla="*/ 34 w 109"/>
                <a:gd name="T31" fmla="*/ 8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39">
                  <a:moveTo>
                    <a:pt x="34" y="82"/>
                  </a:moveTo>
                  <a:cubicBezTo>
                    <a:pt x="38" y="75"/>
                    <a:pt x="42" y="70"/>
                    <a:pt x="45" y="66"/>
                  </a:cubicBezTo>
                  <a:cubicBezTo>
                    <a:pt x="68" y="38"/>
                    <a:pt x="68" y="38"/>
                    <a:pt x="68" y="38"/>
                  </a:cubicBezTo>
                  <a:cubicBezTo>
                    <a:pt x="107" y="38"/>
                    <a:pt x="107" y="38"/>
                    <a:pt x="107" y="38"/>
                  </a:cubicBezTo>
                  <a:cubicBezTo>
                    <a:pt x="72" y="81"/>
                    <a:pt x="72" y="81"/>
                    <a:pt x="72" y="81"/>
                  </a:cubicBezTo>
                  <a:cubicBezTo>
                    <a:pt x="109" y="139"/>
                    <a:pt x="109" y="139"/>
                    <a:pt x="109" y="139"/>
                  </a:cubicBezTo>
                  <a:cubicBezTo>
                    <a:pt x="69" y="139"/>
                    <a:pt x="69" y="139"/>
                    <a:pt x="69" y="139"/>
                  </a:cubicBezTo>
                  <a:cubicBezTo>
                    <a:pt x="47" y="103"/>
                    <a:pt x="47" y="103"/>
                    <a:pt x="47" y="103"/>
                  </a:cubicBezTo>
                  <a:cubicBezTo>
                    <a:pt x="35" y="112"/>
                    <a:pt x="35" y="112"/>
                    <a:pt x="35" y="112"/>
                  </a:cubicBezTo>
                  <a:cubicBezTo>
                    <a:pt x="35" y="139"/>
                    <a:pt x="35" y="139"/>
                    <a:pt x="35" y="139"/>
                  </a:cubicBezTo>
                  <a:cubicBezTo>
                    <a:pt x="0" y="139"/>
                    <a:pt x="0" y="139"/>
                    <a:pt x="0" y="139"/>
                  </a:cubicBezTo>
                  <a:cubicBezTo>
                    <a:pt x="0" y="0"/>
                    <a:pt x="0" y="0"/>
                    <a:pt x="0" y="0"/>
                  </a:cubicBezTo>
                  <a:cubicBezTo>
                    <a:pt x="35" y="0"/>
                    <a:pt x="35" y="0"/>
                    <a:pt x="35" y="0"/>
                  </a:cubicBezTo>
                  <a:cubicBezTo>
                    <a:pt x="35" y="55"/>
                    <a:pt x="35" y="55"/>
                    <a:pt x="35" y="55"/>
                  </a:cubicBezTo>
                  <a:cubicBezTo>
                    <a:pt x="35" y="64"/>
                    <a:pt x="35" y="73"/>
                    <a:pt x="33" y="82"/>
                  </a:cubicBezTo>
                  <a:cubicBezTo>
                    <a:pt x="34" y="82"/>
                    <a:pt x="34" y="82"/>
                    <a:pt x="34"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 xmlns:a16="http://schemas.microsoft.com/office/drawing/2014/main" id="{ED58895F-3ADB-FC8E-E57A-D198FDF67EB6}"/>
                </a:ext>
              </a:extLst>
            </p:cNvPr>
            <p:cNvSpPr>
              <a:spLocks noChangeArrowheads="1"/>
            </p:cNvSpPr>
            <p:nvPr/>
          </p:nvSpPr>
          <p:spPr bwMode="auto">
            <a:xfrm>
              <a:off x="2401888" y="-3165476"/>
              <a:ext cx="120650" cy="381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1">
              <a:extLst>
                <a:ext uri="{FF2B5EF4-FFF2-40B4-BE49-F238E27FC236}">
                  <a16:creationId xmlns="" xmlns:a16="http://schemas.microsoft.com/office/drawing/2014/main" id="{73D4BCB7-FB03-8E28-0CA3-1AA56CDE6030}"/>
                </a:ext>
              </a:extLst>
            </p:cNvPr>
            <p:cNvSpPr>
              <a:spLocks/>
            </p:cNvSpPr>
            <p:nvPr/>
          </p:nvSpPr>
          <p:spPr bwMode="auto">
            <a:xfrm>
              <a:off x="2586038" y="-3171826"/>
              <a:ext cx="371475" cy="387350"/>
            </a:xfrm>
            <a:custGeom>
              <a:avLst/>
              <a:gdLst>
                <a:gd name="T0" fmla="*/ 64 w 99"/>
                <a:gd name="T1" fmla="*/ 103 h 103"/>
                <a:gd name="T2" fmla="*/ 64 w 99"/>
                <a:gd name="T3" fmla="*/ 48 h 103"/>
                <a:gd name="T4" fmla="*/ 61 w 99"/>
                <a:gd name="T5" fmla="*/ 33 h 103"/>
                <a:gd name="T6" fmla="*/ 52 w 99"/>
                <a:gd name="T7" fmla="*/ 27 h 103"/>
                <a:gd name="T8" fmla="*/ 39 w 99"/>
                <a:gd name="T9" fmla="*/ 35 h 103"/>
                <a:gd name="T10" fmla="*/ 35 w 99"/>
                <a:gd name="T11" fmla="*/ 59 h 103"/>
                <a:gd name="T12" fmla="*/ 35 w 99"/>
                <a:gd name="T13" fmla="*/ 103 h 103"/>
                <a:gd name="T14" fmla="*/ 0 w 99"/>
                <a:gd name="T15" fmla="*/ 103 h 103"/>
                <a:gd name="T16" fmla="*/ 0 w 99"/>
                <a:gd name="T17" fmla="*/ 2 h 103"/>
                <a:gd name="T18" fmla="*/ 26 w 99"/>
                <a:gd name="T19" fmla="*/ 2 h 103"/>
                <a:gd name="T20" fmla="*/ 31 w 99"/>
                <a:gd name="T21" fmla="*/ 14 h 103"/>
                <a:gd name="T22" fmla="*/ 33 w 99"/>
                <a:gd name="T23" fmla="*/ 14 h 103"/>
                <a:gd name="T24" fmla="*/ 45 w 99"/>
                <a:gd name="T25" fmla="*/ 3 h 103"/>
                <a:gd name="T26" fmla="*/ 64 w 99"/>
                <a:gd name="T27" fmla="*/ 0 h 103"/>
                <a:gd name="T28" fmla="*/ 90 w 99"/>
                <a:gd name="T29" fmla="*/ 10 h 103"/>
                <a:gd name="T30" fmla="*/ 99 w 99"/>
                <a:gd name="T31" fmla="*/ 37 h 103"/>
                <a:gd name="T32" fmla="*/ 99 w 99"/>
                <a:gd name="T33" fmla="*/ 103 h 103"/>
                <a:gd name="T34" fmla="*/ 64 w 99"/>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03">
                  <a:moveTo>
                    <a:pt x="64" y="103"/>
                  </a:moveTo>
                  <a:cubicBezTo>
                    <a:pt x="64" y="48"/>
                    <a:pt x="64" y="48"/>
                    <a:pt x="64" y="48"/>
                  </a:cubicBezTo>
                  <a:cubicBezTo>
                    <a:pt x="64" y="41"/>
                    <a:pt x="63" y="36"/>
                    <a:pt x="61" y="33"/>
                  </a:cubicBezTo>
                  <a:cubicBezTo>
                    <a:pt x="59" y="29"/>
                    <a:pt x="56" y="27"/>
                    <a:pt x="52" y="27"/>
                  </a:cubicBezTo>
                  <a:cubicBezTo>
                    <a:pt x="46" y="27"/>
                    <a:pt x="42" y="30"/>
                    <a:pt x="39" y="35"/>
                  </a:cubicBezTo>
                  <a:cubicBezTo>
                    <a:pt x="36" y="39"/>
                    <a:pt x="35" y="47"/>
                    <a:pt x="35" y="59"/>
                  </a:cubicBezTo>
                  <a:cubicBezTo>
                    <a:pt x="35" y="103"/>
                    <a:pt x="35" y="103"/>
                    <a:pt x="35" y="103"/>
                  </a:cubicBezTo>
                  <a:cubicBezTo>
                    <a:pt x="0" y="103"/>
                    <a:pt x="0" y="103"/>
                    <a:pt x="0" y="103"/>
                  </a:cubicBezTo>
                  <a:cubicBezTo>
                    <a:pt x="0" y="2"/>
                    <a:pt x="0" y="2"/>
                    <a:pt x="0" y="2"/>
                  </a:cubicBezTo>
                  <a:cubicBezTo>
                    <a:pt x="26" y="2"/>
                    <a:pt x="26" y="2"/>
                    <a:pt x="26" y="2"/>
                  </a:cubicBezTo>
                  <a:cubicBezTo>
                    <a:pt x="31" y="14"/>
                    <a:pt x="31" y="14"/>
                    <a:pt x="31" y="14"/>
                  </a:cubicBezTo>
                  <a:cubicBezTo>
                    <a:pt x="33" y="14"/>
                    <a:pt x="33" y="14"/>
                    <a:pt x="33" y="14"/>
                  </a:cubicBezTo>
                  <a:cubicBezTo>
                    <a:pt x="36" y="9"/>
                    <a:pt x="40" y="6"/>
                    <a:pt x="45" y="3"/>
                  </a:cubicBezTo>
                  <a:cubicBezTo>
                    <a:pt x="51" y="1"/>
                    <a:pt x="57" y="0"/>
                    <a:pt x="64" y="0"/>
                  </a:cubicBezTo>
                  <a:cubicBezTo>
                    <a:pt x="75" y="0"/>
                    <a:pt x="84" y="3"/>
                    <a:pt x="90" y="10"/>
                  </a:cubicBezTo>
                  <a:cubicBezTo>
                    <a:pt x="96" y="16"/>
                    <a:pt x="99" y="25"/>
                    <a:pt x="99" y="37"/>
                  </a:cubicBezTo>
                  <a:cubicBezTo>
                    <a:pt x="99" y="103"/>
                    <a:pt x="99" y="103"/>
                    <a:pt x="99" y="103"/>
                  </a:cubicBezTo>
                  <a:cubicBezTo>
                    <a:pt x="64" y="103"/>
                    <a:pt x="64" y="103"/>
                    <a:pt x="64"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2">
              <a:extLst>
                <a:ext uri="{FF2B5EF4-FFF2-40B4-BE49-F238E27FC236}">
                  <a16:creationId xmlns="" xmlns:a16="http://schemas.microsoft.com/office/drawing/2014/main" id="{4BC9855D-5029-4CE1-C22A-20A63D58232D}"/>
                </a:ext>
              </a:extLst>
            </p:cNvPr>
            <p:cNvSpPr>
              <a:spLocks/>
            </p:cNvSpPr>
            <p:nvPr/>
          </p:nvSpPr>
          <p:spPr bwMode="auto">
            <a:xfrm>
              <a:off x="3017838" y="-3171826"/>
              <a:ext cx="300038" cy="393700"/>
            </a:xfrm>
            <a:custGeom>
              <a:avLst/>
              <a:gdLst>
                <a:gd name="T0" fmla="*/ 80 w 80"/>
                <a:gd name="T1" fmla="*/ 72 h 105"/>
                <a:gd name="T2" fmla="*/ 68 w 80"/>
                <a:gd name="T3" fmla="*/ 97 h 105"/>
                <a:gd name="T4" fmla="*/ 36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6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0 w 80"/>
                <a:gd name="T31" fmla="*/ 2 h 105"/>
                <a:gd name="T32" fmla="*/ 79 w 80"/>
                <a:gd name="T33" fmla="*/ 8 h 105"/>
                <a:gd name="T34" fmla="*/ 69 w 80"/>
                <a:gd name="T35" fmla="*/ 31 h 105"/>
                <a:gd name="T36" fmla="*/ 54 w 80"/>
                <a:gd name="T37" fmla="*/ 26 h 105"/>
                <a:gd name="T38" fmla="*/ 42 w 80"/>
                <a:gd name="T39" fmla="*/ 24 h 105"/>
                <a:gd name="T40" fmla="*/ 33 w 80"/>
                <a:gd name="T41" fmla="*/ 28 h 105"/>
                <a:gd name="T42" fmla="*/ 36 w 80"/>
                <a:gd name="T43" fmla="*/ 32 h 105"/>
                <a:gd name="T44" fmla="*/ 53 w 80"/>
                <a:gd name="T45" fmla="*/ 40 h 105"/>
                <a:gd name="T46" fmla="*/ 69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8" y="97"/>
                  </a:cubicBezTo>
                  <a:cubicBezTo>
                    <a:pt x="61" y="102"/>
                    <a:pt x="50" y="105"/>
                    <a:pt x="36" y="105"/>
                  </a:cubicBezTo>
                  <a:cubicBezTo>
                    <a:pt x="29" y="105"/>
                    <a:pt x="22"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6" y="78"/>
                    <a:pt x="46" y="74"/>
                  </a:cubicBezTo>
                  <a:cubicBezTo>
                    <a:pt x="46" y="73"/>
                    <a:pt x="45" y="71"/>
                    <a:pt x="43" y="70"/>
                  </a:cubicBezTo>
                  <a:cubicBezTo>
                    <a:pt x="41" y="68"/>
                    <a:pt x="35" y="66"/>
                    <a:pt x="25" y="61"/>
                  </a:cubicBezTo>
                  <a:cubicBezTo>
                    <a:pt x="15" y="58"/>
                    <a:pt x="9" y="53"/>
                    <a:pt x="5" y="48"/>
                  </a:cubicBezTo>
                  <a:cubicBezTo>
                    <a:pt x="1" y="43"/>
                    <a:pt x="0" y="37"/>
                    <a:pt x="0" y="30"/>
                  </a:cubicBezTo>
                  <a:cubicBezTo>
                    <a:pt x="0" y="20"/>
                    <a:pt x="3" y="13"/>
                    <a:pt x="11" y="8"/>
                  </a:cubicBezTo>
                  <a:cubicBezTo>
                    <a:pt x="18" y="2"/>
                    <a:pt x="28" y="0"/>
                    <a:pt x="42" y="0"/>
                  </a:cubicBezTo>
                  <a:cubicBezTo>
                    <a:pt x="48" y="0"/>
                    <a:pt x="55" y="1"/>
                    <a:pt x="60" y="2"/>
                  </a:cubicBezTo>
                  <a:cubicBezTo>
                    <a:pt x="66" y="3"/>
                    <a:pt x="72" y="6"/>
                    <a:pt x="79" y="8"/>
                  </a:cubicBezTo>
                  <a:cubicBezTo>
                    <a:pt x="69" y="31"/>
                    <a:pt x="69" y="31"/>
                    <a:pt x="69" y="31"/>
                  </a:cubicBezTo>
                  <a:cubicBezTo>
                    <a:pt x="65" y="29"/>
                    <a:pt x="60" y="27"/>
                    <a:pt x="54" y="26"/>
                  </a:cubicBezTo>
                  <a:cubicBezTo>
                    <a:pt x="49" y="24"/>
                    <a:pt x="45" y="24"/>
                    <a:pt x="42" y="24"/>
                  </a:cubicBezTo>
                  <a:cubicBezTo>
                    <a:pt x="36" y="24"/>
                    <a:pt x="33" y="25"/>
                    <a:pt x="33" y="28"/>
                  </a:cubicBezTo>
                  <a:cubicBezTo>
                    <a:pt x="33" y="29"/>
                    <a:pt x="34" y="31"/>
                    <a:pt x="36" y="32"/>
                  </a:cubicBezTo>
                  <a:cubicBezTo>
                    <a:pt x="38" y="33"/>
                    <a:pt x="44" y="36"/>
                    <a:pt x="53" y="40"/>
                  </a:cubicBezTo>
                  <a:cubicBezTo>
                    <a:pt x="61" y="43"/>
                    <a:pt x="66" y="46"/>
                    <a:pt x="69" y="48"/>
                  </a:cubicBezTo>
                  <a:cubicBezTo>
                    <a:pt x="73" y="51"/>
                    <a:pt x="75"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3">
              <a:extLst>
                <a:ext uri="{FF2B5EF4-FFF2-40B4-BE49-F238E27FC236}">
                  <a16:creationId xmlns="" xmlns:a16="http://schemas.microsoft.com/office/drawing/2014/main" id="{D56A1061-126C-02E1-F054-224FABD3F865}"/>
                </a:ext>
              </a:extLst>
            </p:cNvPr>
            <p:cNvSpPr>
              <a:spLocks noEditPoints="1"/>
            </p:cNvSpPr>
            <p:nvPr/>
          </p:nvSpPr>
          <p:spPr bwMode="auto">
            <a:xfrm>
              <a:off x="3494088" y="-3284538"/>
              <a:ext cx="530225" cy="506413"/>
            </a:xfrm>
            <a:custGeom>
              <a:avLst/>
              <a:gdLst>
                <a:gd name="T0" fmla="*/ 96 w 141"/>
                <a:gd name="T1" fmla="*/ 133 h 135"/>
                <a:gd name="T2" fmla="*/ 87 w 141"/>
                <a:gd name="T3" fmla="*/ 124 h 135"/>
                <a:gd name="T4" fmla="*/ 74 w 141"/>
                <a:gd name="T5" fmla="*/ 131 h 135"/>
                <a:gd name="T6" fmla="*/ 62 w 141"/>
                <a:gd name="T7" fmla="*/ 134 h 135"/>
                <a:gd name="T8" fmla="*/ 47 w 141"/>
                <a:gd name="T9" fmla="*/ 135 h 135"/>
                <a:gd name="T10" fmla="*/ 22 w 141"/>
                <a:gd name="T11" fmla="*/ 130 h 135"/>
                <a:gd name="T12" fmla="*/ 6 w 141"/>
                <a:gd name="T13" fmla="*/ 117 h 135"/>
                <a:gd name="T14" fmla="*/ 0 w 141"/>
                <a:gd name="T15" fmla="*/ 97 h 135"/>
                <a:gd name="T16" fmla="*/ 24 w 141"/>
                <a:gd name="T17" fmla="*/ 61 h 135"/>
                <a:gd name="T18" fmla="*/ 16 w 141"/>
                <a:gd name="T19" fmla="*/ 48 h 135"/>
                <a:gd name="T20" fmla="*/ 13 w 141"/>
                <a:gd name="T21" fmla="*/ 32 h 135"/>
                <a:gd name="T22" fmla="*/ 24 w 141"/>
                <a:gd name="T23" fmla="*/ 9 h 135"/>
                <a:gd name="T24" fmla="*/ 54 w 141"/>
                <a:gd name="T25" fmla="*/ 0 h 135"/>
                <a:gd name="T26" fmla="*/ 84 w 141"/>
                <a:gd name="T27" fmla="*/ 9 h 135"/>
                <a:gd name="T28" fmla="*/ 94 w 141"/>
                <a:gd name="T29" fmla="*/ 32 h 135"/>
                <a:gd name="T30" fmla="*/ 89 w 141"/>
                <a:gd name="T31" fmla="*/ 50 h 135"/>
                <a:gd name="T32" fmla="*/ 70 w 141"/>
                <a:gd name="T33" fmla="*/ 66 h 135"/>
                <a:gd name="T34" fmla="*/ 88 w 141"/>
                <a:gd name="T35" fmla="*/ 83 h 135"/>
                <a:gd name="T36" fmla="*/ 98 w 141"/>
                <a:gd name="T37" fmla="*/ 60 h 135"/>
                <a:gd name="T38" fmla="*/ 134 w 141"/>
                <a:gd name="T39" fmla="*/ 60 h 135"/>
                <a:gd name="T40" fmla="*/ 126 w 141"/>
                <a:gd name="T41" fmla="*/ 84 h 135"/>
                <a:gd name="T42" fmla="*/ 113 w 141"/>
                <a:gd name="T43" fmla="*/ 106 h 135"/>
                <a:gd name="T44" fmla="*/ 141 w 141"/>
                <a:gd name="T45" fmla="*/ 133 h 135"/>
                <a:gd name="T46" fmla="*/ 96 w 141"/>
                <a:gd name="T47" fmla="*/ 133 h 135"/>
                <a:gd name="T48" fmla="*/ 36 w 141"/>
                <a:gd name="T49" fmla="*/ 94 h 135"/>
                <a:gd name="T50" fmla="*/ 40 w 141"/>
                <a:gd name="T51" fmla="*/ 104 h 135"/>
                <a:gd name="T52" fmla="*/ 51 w 141"/>
                <a:gd name="T53" fmla="*/ 107 h 135"/>
                <a:gd name="T54" fmla="*/ 60 w 141"/>
                <a:gd name="T55" fmla="*/ 106 h 135"/>
                <a:gd name="T56" fmla="*/ 66 w 141"/>
                <a:gd name="T57" fmla="*/ 103 h 135"/>
                <a:gd name="T58" fmla="*/ 43 w 141"/>
                <a:gd name="T59" fmla="*/ 80 h 135"/>
                <a:gd name="T60" fmla="*/ 36 w 141"/>
                <a:gd name="T61" fmla="*/ 94 h 135"/>
                <a:gd name="T62" fmla="*/ 63 w 141"/>
                <a:gd name="T63" fmla="*/ 32 h 135"/>
                <a:gd name="T64" fmla="*/ 60 w 141"/>
                <a:gd name="T65" fmla="*/ 25 h 135"/>
                <a:gd name="T66" fmla="*/ 54 w 141"/>
                <a:gd name="T67" fmla="*/ 23 h 135"/>
                <a:gd name="T68" fmla="*/ 47 w 141"/>
                <a:gd name="T69" fmla="*/ 26 h 135"/>
                <a:gd name="T70" fmla="*/ 44 w 141"/>
                <a:gd name="T71" fmla="*/ 33 h 135"/>
                <a:gd name="T72" fmla="*/ 52 w 141"/>
                <a:gd name="T73" fmla="*/ 47 h 135"/>
                <a:gd name="T74" fmla="*/ 60 w 141"/>
                <a:gd name="T75" fmla="*/ 40 h 135"/>
                <a:gd name="T76" fmla="*/ 63 w 141"/>
                <a:gd name="T77" fmla="*/ 3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35">
                  <a:moveTo>
                    <a:pt x="96" y="133"/>
                  </a:moveTo>
                  <a:cubicBezTo>
                    <a:pt x="87" y="124"/>
                    <a:pt x="87" y="124"/>
                    <a:pt x="87" y="124"/>
                  </a:cubicBezTo>
                  <a:cubicBezTo>
                    <a:pt x="82" y="128"/>
                    <a:pt x="77" y="130"/>
                    <a:pt x="74" y="131"/>
                  </a:cubicBezTo>
                  <a:cubicBezTo>
                    <a:pt x="70" y="133"/>
                    <a:pt x="66" y="134"/>
                    <a:pt x="62" y="134"/>
                  </a:cubicBezTo>
                  <a:cubicBezTo>
                    <a:pt x="58" y="135"/>
                    <a:pt x="53" y="135"/>
                    <a:pt x="47" y="135"/>
                  </a:cubicBezTo>
                  <a:cubicBezTo>
                    <a:pt x="38" y="135"/>
                    <a:pt x="30" y="134"/>
                    <a:pt x="22" y="130"/>
                  </a:cubicBezTo>
                  <a:cubicBezTo>
                    <a:pt x="15" y="127"/>
                    <a:pt x="10" y="123"/>
                    <a:pt x="6" y="117"/>
                  </a:cubicBezTo>
                  <a:cubicBezTo>
                    <a:pt x="2" y="111"/>
                    <a:pt x="0" y="104"/>
                    <a:pt x="0" y="97"/>
                  </a:cubicBezTo>
                  <a:cubicBezTo>
                    <a:pt x="0" y="81"/>
                    <a:pt x="8" y="69"/>
                    <a:pt x="24" y="61"/>
                  </a:cubicBezTo>
                  <a:cubicBezTo>
                    <a:pt x="21" y="57"/>
                    <a:pt x="18" y="52"/>
                    <a:pt x="16" y="48"/>
                  </a:cubicBezTo>
                  <a:cubicBezTo>
                    <a:pt x="14" y="43"/>
                    <a:pt x="13" y="38"/>
                    <a:pt x="13" y="32"/>
                  </a:cubicBezTo>
                  <a:cubicBezTo>
                    <a:pt x="13" y="22"/>
                    <a:pt x="16" y="14"/>
                    <a:pt x="24" y="9"/>
                  </a:cubicBezTo>
                  <a:cubicBezTo>
                    <a:pt x="31" y="3"/>
                    <a:pt x="41" y="0"/>
                    <a:pt x="54" y="0"/>
                  </a:cubicBezTo>
                  <a:cubicBezTo>
                    <a:pt x="67" y="0"/>
                    <a:pt x="77" y="3"/>
                    <a:pt x="84" y="9"/>
                  </a:cubicBezTo>
                  <a:cubicBezTo>
                    <a:pt x="91" y="14"/>
                    <a:pt x="94" y="22"/>
                    <a:pt x="94" y="32"/>
                  </a:cubicBezTo>
                  <a:cubicBezTo>
                    <a:pt x="94" y="38"/>
                    <a:pt x="92" y="44"/>
                    <a:pt x="89" y="50"/>
                  </a:cubicBezTo>
                  <a:cubicBezTo>
                    <a:pt x="85" y="56"/>
                    <a:pt x="79" y="61"/>
                    <a:pt x="70" y="66"/>
                  </a:cubicBezTo>
                  <a:cubicBezTo>
                    <a:pt x="88" y="83"/>
                    <a:pt x="88" y="83"/>
                    <a:pt x="88" y="83"/>
                  </a:cubicBezTo>
                  <a:cubicBezTo>
                    <a:pt x="93" y="76"/>
                    <a:pt x="96" y="68"/>
                    <a:pt x="98" y="60"/>
                  </a:cubicBezTo>
                  <a:cubicBezTo>
                    <a:pt x="134" y="60"/>
                    <a:pt x="134" y="60"/>
                    <a:pt x="134" y="60"/>
                  </a:cubicBezTo>
                  <a:cubicBezTo>
                    <a:pt x="132" y="68"/>
                    <a:pt x="130" y="76"/>
                    <a:pt x="126" y="84"/>
                  </a:cubicBezTo>
                  <a:cubicBezTo>
                    <a:pt x="122" y="93"/>
                    <a:pt x="117" y="100"/>
                    <a:pt x="113" y="106"/>
                  </a:cubicBezTo>
                  <a:cubicBezTo>
                    <a:pt x="141" y="133"/>
                    <a:pt x="141" y="133"/>
                    <a:pt x="141" y="133"/>
                  </a:cubicBezTo>
                  <a:cubicBezTo>
                    <a:pt x="96" y="133"/>
                    <a:pt x="96" y="133"/>
                    <a:pt x="96" y="133"/>
                  </a:cubicBezTo>
                  <a:moveTo>
                    <a:pt x="36" y="94"/>
                  </a:moveTo>
                  <a:cubicBezTo>
                    <a:pt x="36" y="98"/>
                    <a:pt x="37" y="101"/>
                    <a:pt x="40" y="104"/>
                  </a:cubicBezTo>
                  <a:cubicBezTo>
                    <a:pt x="43" y="106"/>
                    <a:pt x="46" y="107"/>
                    <a:pt x="51" y="107"/>
                  </a:cubicBezTo>
                  <a:cubicBezTo>
                    <a:pt x="54" y="107"/>
                    <a:pt x="57" y="107"/>
                    <a:pt x="60" y="106"/>
                  </a:cubicBezTo>
                  <a:cubicBezTo>
                    <a:pt x="62" y="105"/>
                    <a:pt x="64" y="104"/>
                    <a:pt x="66" y="103"/>
                  </a:cubicBezTo>
                  <a:cubicBezTo>
                    <a:pt x="43" y="80"/>
                    <a:pt x="43" y="80"/>
                    <a:pt x="43" y="80"/>
                  </a:cubicBezTo>
                  <a:cubicBezTo>
                    <a:pt x="39" y="84"/>
                    <a:pt x="36" y="89"/>
                    <a:pt x="36" y="94"/>
                  </a:cubicBezTo>
                  <a:close/>
                  <a:moveTo>
                    <a:pt x="63" y="32"/>
                  </a:moveTo>
                  <a:cubicBezTo>
                    <a:pt x="63" y="29"/>
                    <a:pt x="62" y="27"/>
                    <a:pt x="60" y="25"/>
                  </a:cubicBezTo>
                  <a:cubicBezTo>
                    <a:pt x="58" y="24"/>
                    <a:pt x="56" y="23"/>
                    <a:pt x="54" y="23"/>
                  </a:cubicBezTo>
                  <a:cubicBezTo>
                    <a:pt x="51" y="23"/>
                    <a:pt x="49" y="24"/>
                    <a:pt x="47" y="26"/>
                  </a:cubicBezTo>
                  <a:cubicBezTo>
                    <a:pt x="45" y="27"/>
                    <a:pt x="44" y="29"/>
                    <a:pt x="44" y="33"/>
                  </a:cubicBezTo>
                  <a:cubicBezTo>
                    <a:pt x="44" y="37"/>
                    <a:pt x="47" y="42"/>
                    <a:pt x="52" y="47"/>
                  </a:cubicBezTo>
                  <a:cubicBezTo>
                    <a:pt x="55" y="45"/>
                    <a:pt x="58" y="43"/>
                    <a:pt x="60" y="40"/>
                  </a:cubicBezTo>
                  <a:cubicBezTo>
                    <a:pt x="62" y="37"/>
                    <a:pt x="63" y="34"/>
                    <a:pt x="6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4">
              <a:extLst>
                <a:ext uri="{FF2B5EF4-FFF2-40B4-BE49-F238E27FC236}">
                  <a16:creationId xmlns="" xmlns:a16="http://schemas.microsoft.com/office/drawing/2014/main" id="{D252DC38-6251-66CB-EAC6-7F786D251DC3}"/>
                </a:ext>
              </a:extLst>
            </p:cNvPr>
            <p:cNvSpPr>
              <a:spLocks/>
            </p:cNvSpPr>
            <p:nvPr/>
          </p:nvSpPr>
          <p:spPr bwMode="auto">
            <a:xfrm>
              <a:off x="4178301" y="-3284538"/>
              <a:ext cx="344488" cy="506413"/>
            </a:xfrm>
            <a:custGeom>
              <a:avLst/>
              <a:gdLst>
                <a:gd name="T0" fmla="*/ 92 w 92"/>
                <a:gd name="T1" fmla="*/ 94 h 135"/>
                <a:gd name="T2" fmla="*/ 86 w 92"/>
                <a:gd name="T3" fmla="*/ 115 h 135"/>
                <a:gd name="T4" fmla="*/ 68 w 92"/>
                <a:gd name="T5" fmla="*/ 130 h 135"/>
                <a:gd name="T6" fmla="*/ 40 w 92"/>
                <a:gd name="T7" fmla="*/ 135 h 135"/>
                <a:gd name="T8" fmla="*/ 18 w 92"/>
                <a:gd name="T9" fmla="*/ 133 h 135"/>
                <a:gd name="T10" fmla="*/ 0 w 92"/>
                <a:gd name="T11" fmla="*/ 127 h 135"/>
                <a:gd name="T12" fmla="*/ 0 w 92"/>
                <a:gd name="T13" fmla="*/ 95 h 135"/>
                <a:gd name="T14" fmla="*/ 21 w 92"/>
                <a:gd name="T15" fmla="*/ 103 h 135"/>
                <a:gd name="T16" fmla="*/ 41 w 92"/>
                <a:gd name="T17" fmla="*/ 106 h 135"/>
                <a:gd name="T18" fmla="*/ 53 w 92"/>
                <a:gd name="T19" fmla="*/ 104 h 135"/>
                <a:gd name="T20" fmla="*/ 56 w 92"/>
                <a:gd name="T21" fmla="*/ 97 h 135"/>
                <a:gd name="T22" fmla="*/ 55 w 92"/>
                <a:gd name="T23" fmla="*/ 92 h 135"/>
                <a:gd name="T24" fmla="*/ 50 w 92"/>
                <a:gd name="T25" fmla="*/ 88 h 135"/>
                <a:gd name="T26" fmla="*/ 33 w 92"/>
                <a:gd name="T27" fmla="*/ 79 h 135"/>
                <a:gd name="T28" fmla="*/ 13 w 92"/>
                <a:gd name="T29" fmla="*/ 68 h 135"/>
                <a:gd name="T30" fmla="*/ 4 w 92"/>
                <a:gd name="T31" fmla="*/ 55 h 135"/>
                <a:gd name="T32" fmla="*/ 1 w 92"/>
                <a:gd name="T33" fmla="*/ 39 h 135"/>
                <a:gd name="T34" fmla="*/ 14 w 92"/>
                <a:gd name="T35" fmla="*/ 10 h 135"/>
                <a:gd name="T36" fmla="*/ 50 w 92"/>
                <a:gd name="T37" fmla="*/ 0 h 135"/>
                <a:gd name="T38" fmla="*/ 92 w 92"/>
                <a:gd name="T39" fmla="*/ 10 h 135"/>
                <a:gd name="T40" fmla="*/ 81 w 92"/>
                <a:gd name="T41" fmla="*/ 37 h 135"/>
                <a:gd name="T42" fmla="*/ 49 w 92"/>
                <a:gd name="T43" fmla="*/ 29 h 135"/>
                <a:gd name="T44" fmla="*/ 39 w 92"/>
                <a:gd name="T45" fmla="*/ 31 h 135"/>
                <a:gd name="T46" fmla="*/ 36 w 92"/>
                <a:gd name="T47" fmla="*/ 37 h 135"/>
                <a:gd name="T48" fmla="*/ 40 w 92"/>
                <a:gd name="T49" fmla="*/ 44 h 135"/>
                <a:gd name="T50" fmla="*/ 62 w 92"/>
                <a:gd name="T51" fmla="*/ 55 h 135"/>
                <a:gd name="T52" fmla="*/ 85 w 92"/>
                <a:gd name="T53" fmla="*/ 71 h 135"/>
                <a:gd name="T54" fmla="*/ 92 w 92"/>
                <a:gd name="T55" fmla="*/ 9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35">
                  <a:moveTo>
                    <a:pt x="92" y="94"/>
                  </a:moveTo>
                  <a:cubicBezTo>
                    <a:pt x="92" y="102"/>
                    <a:pt x="90" y="109"/>
                    <a:pt x="86" y="115"/>
                  </a:cubicBezTo>
                  <a:cubicBezTo>
                    <a:pt x="82" y="122"/>
                    <a:pt x="76" y="126"/>
                    <a:pt x="68" y="130"/>
                  </a:cubicBezTo>
                  <a:cubicBezTo>
                    <a:pt x="60" y="133"/>
                    <a:pt x="51" y="135"/>
                    <a:pt x="40" y="135"/>
                  </a:cubicBezTo>
                  <a:cubicBezTo>
                    <a:pt x="32" y="135"/>
                    <a:pt x="24" y="135"/>
                    <a:pt x="18" y="133"/>
                  </a:cubicBezTo>
                  <a:cubicBezTo>
                    <a:pt x="13" y="132"/>
                    <a:pt x="6" y="130"/>
                    <a:pt x="0" y="127"/>
                  </a:cubicBezTo>
                  <a:cubicBezTo>
                    <a:pt x="0" y="95"/>
                    <a:pt x="0" y="95"/>
                    <a:pt x="0" y="95"/>
                  </a:cubicBezTo>
                  <a:cubicBezTo>
                    <a:pt x="7" y="99"/>
                    <a:pt x="14" y="102"/>
                    <a:pt x="21" y="103"/>
                  </a:cubicBezTo>
                  <a:cubicBezTo>
                    <a:pt x="28" y="105"/>
                    <a:pt x="35" y="106"/>
                    <a:pt x="41" y="106"/>
                  </a:cubicBezTo>
                  <a:cubicBezTo>
                    <a:pt x="46" y="106"/>
                    <a:pt x="50" y="105"/>
                    <a:pt x="53" y="104"/>
                  </a:cubicBezTo>
                  <a:cubicBezTo>
                    <a:pt x="55" y="102"/>
                    <a:pt x="56" y="99"/>
                    <a:pt x="56" y="97"/>
                  </a:cubicBezTo>
                  <a:cubicBezTo>
                    <a:pt x="56" y="95"/>
                    <a:pt x="56" y="93"/>
                    <a:pt x="55" y="92"/>
                  </a:cubicBezTo>
                  <a:cubicBezTo>
                    <a:pt x="54" y="91"/>
                    <a:pt x="52" y="89"/>
                    <a:pt x="50" y="88"/>
                  </a:cubicBezTo>
                  <a:cubicBezTo>
                    <a:pt x="48" y="86"/>
                    <a:pt x="42" y="84"/>
                    <a:pt x="33" y="79"/>
                  </a:cubicBezTo>
                  <a:cubicBezTo>
                    <a:pt x="24" y="75"/>
                    <a:pt x="18" y="72"/>
                    <a:pt x="13" y="68"/>
                  </a:cubicBezTo>
                  <a:cubicBezTo>
                    <a:pt x="9" y="64"/>
                    <a:pt x="6" y="60"/>
                    <a:pt x="4" y="55"/>
                  </a:cubicBezTo>
                  <a:cubicBezTo>
                    <a:pt x="2" y="51"/>
                    <a:pt x="1" y="45"/>
                    <a:pt x="1" y="39"/>
                  </a:cubicBezTo>
                  <a:cubicBezTo>
                    <a:pt x="1" y="27"/>
                    <a:pt x="5" y="17"/>
                    <a:pt x="14" y="10"/>
                  </a:cubicBezTo>
                  <a:cubicBezTo>
                    <a:pt x="23" y="4"/>
                    <a:pt x="35" y="0"/>
                    <a:pt x="50" y="0"/>
                  </a:cubicBezTo>
                  <a:cubicBezTo>
                    <a:pt x="64" y="0"/>
                    <a:pt x="78" y="3"/>
                    <a:pt x="92" y="10"/>
                  </a:cubicBezTo>
                  <a:cubicBezTo>
                    <a:pt x="81" y="37"/>
                    <a:pt x="81" y="37"/>
                    <a:pt x="81" y="37"/>
                  </a:cubicBezTo>
                  <a:cubicBezTo>
                    <a:pt x="69" y="31"/>
                    <a:pt x="58" y="29"/>
                    <a:pt x="49" y="29"/>
                  </a:cubicBezTo>
                  <a:cubicBezTo>
                    <a:pt x="45" y="29"/>
                    <a:pt x="41" y="29"/>
                    <a:pt x="39" y="31"/>
                  </a:cubicBezTo>
                  <a:cubicBezTo>
                    <a:pt x="37" y="33"/>
                    <a:pt x="36" y="35"/>
                    <a:pt x="36" y="37"/>
                  </a:cubicBezTo>
                  <a:cubicBezTo>
                    <a:pt x="36" y="40"/>
                    <a:pt x="37" y="42"/>
                    <a:pt x="40" y="44"/>
                  </a:cubicBezTo>
                  <a:cubicBezTo>
                    <a:pt x="43" y="46"/>
                    <a:pt x="50" y="50"/>
                    <a:pt x="62" y="55"/>
                  </a:cubicBezTo>
                  <a:cubicBezTo>
                    <a:pt x="73" y="60"/>
                    <a:pt x="81" y="66"/>
                    <a:pt x="85" y="71"/>
                  </a:cubicBezTo>
                  <a:cubicBezTo>
                    <a:pt x="90" y="77"/>
                    <a:pt x="92" y="85"/>
                    <a:pt x="92" y="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5">
              <a:extLst>
                <a:ext uri="{FF2B5EF4-FFF2-40B4-BE49-F238E27FC236}">
                  <a16:creationId xmlns="" xmlns:a16="http://schemas.microsoft.com/office/drawing/2014/main" id="{1B53D966-4610-77CA-38F9-B4B7330CB3EE}"/>
                </a:ext>
              </a:extLst>
            </p:cNvPr>
            <p:cNvSpPr>
              <a:spLocks noEditPoints="1"/>
            </p:cNvSpPr>
            <p:nvPr/>
          </p:nvSpPr>
          <p:spPr bwMode="auto">
            <a:xfrm>
              <a:off x="4549776" y="-3171826"/>
              <a:ext cx="368300" cy="393700"/>
            </a:xfrm>
            <a:custGeom>
              <a:avLst/>
              <a:gdLst>
                <a:gd name="T0" fmla="*/ 53 w 98"/>
                <a:gd name="T1" fmla="*/ 105 h 105"/>
                <a:gd name="T2" fmla="*/ 14 w 98"/>
                <a:gd name="T3" fmla="*/ 92 h 105"/>
                <a:gd name="T4" fmla="*/ 0 w 98"/>
                <a:gd name="T5" fmla="*/ 53 h 105"/>
                <a:gd name="T6" fmla="*/ 13 w 98"/>
                <a:gd name="T7" fmla="*/ 14 h 105"/>
                <a:gd name="T8" fmla="*/ 50 w 98"/>
                <a:gd name="T9" fmla="*/ 0 h 105"/>
                <a:gd name="T10" fmla="*/ 85 w 98"/>
                <a:gd name="T11" fmla="*/ 12 h 105"/>
                <a:gd name="T12" fmla="*/ 98 w 98"/>
                <a:gd name="T13" fmla="*/ 46 h 105"/>
                <a:gd name="T14" fmla="*/ 98 w 98"/>
                <a:gd name="T15" fmla="*/ 62 h 105"/>
                <a:gd name="T16" fmla="*/ 35 w 98"/>
                <a:gd name="T17" fmla="*/ 62 h 105"/>
                <a:gd name="T18" fmla="*/ 41 w 98"/>
                <a:gd name="T19" fmla="*/ 75 h 105"/>
                <a:gd name="T20" fmla="*/ 57 w 98"/>
                <a:gd name="T21" fmla="*/ 80 h 105"/>
                <a:gd name="T22" fmla="*/ 74 w 98"/>
                <a:gd name="T23" fmla="*/ 78 h 105"/>
                <a:gd name="T24" fmla="*/ 91 w 98"/>
                <a:gd name="T25" fmla="*/ 73 h 105"/>
                <a:gd name="T26" fmla="*/ 91 w 98"/>
                <a:gd name="T27" fmla="*/ 98 h 105"/>
                <a:gd name="T28" fmla="*/ 74 w 98"/>
                <a:gd name="T29" fmla="*/ 104 h 105"/>
                <a:gd name="T30" fmla="*/ 53 w 98"/>
                <a:gd name="T31" fmla="*/ 105 h 105"/>
                <a:gd name="T32" fmla="*/ 51 w 98"/>
                <a:gd name="T33" fmla="*/ 24 h 105"/>
                <a:gd name="T34" fmla="*/ 41 w 98"/>
                <a:gd name="T35" fmla="*/ 28 h 105"/>
                <a:gd name="T36" fmla="*/ 36 w 98"/>
                <a:gd name="T37" fmla="*/ 40 h 105"/>
                <a:gd name="T38" fmla="*/ 66 w 98"/>
                <a:gd name="T39" fmla="*/ 40 h 105"/>
                <a:gd name="T40" fmla="*/ 62 w 98"/>
                <a:gd name="T41" fmla="*/ 28 h 105"/>
                <a:gd name="T42" fmla="*/ 51 w 98"/>
                <a:gd name="T43"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05">
                  <a:moveTo>
                    <a:pt x="53" y="105"/>
                  </a:moveTo>
                  <a:cubicBezTo>
                    <a:pt x="36" y="105"/>
                    <a:pt x="23" y="101"/>
                    <a:pt x="14" y="92"/>
                  </a:cubicBezTo>
                  <a:cubicBezTo>
                    <a:pt x="4" y="83"/>
                    <a:pt x="0" y="70"/>
                    <a:pt x="0" y="53"/>
                  </a:cubicBezTo>
                  <a:cubicBezTo>
                    <a:pt x="0" y="36"/>
                    <a:pt x="4" y="23"/>
                    <a:pt x="13" y="14"/>
                  </a:cubicBezTo>
                  <a:cubicBezTo>
                    <a:pt x="21" y="4"/>
                    <a:pt x="34" y="0"/>
                    <a:pt x="50" y="0"/>
                  </a:cubicBezTo>
                  <a:cubicBezTo>
                    <a:pt x="65" y="0"/>
                    <a:pt x="77" y="4"/>
                    <a:pt x="85" y="12"/>
                  </a:cubicBezTo>
                  <a:cubicBezTo>
                    <a:pt x="94" y="20"/>
                    <a:pt x="98" y="31"/>
                    <a:pt x="98" y="46"/>
                  </a:cubicBezTo>
                  <a:cubicBezTo>
                    <a:pt x="98" y="62"/>
                    <a:pt x="98" y="62"/>
                    <a:pt x="98" y="62"/>
                  </a:cubicBezTo>
                  <a:cubicBezTo>
                    <a:pt x="35" y="62"/>
                    <a:pt x="35" y="62"/>
                    <a:pt x="35" y="62"/>
                  </a:cubicBezTo>
                  <a:cubicBezTo>
                    <a:pt x="35" y="68"/>
                    <a:pt x="37" y="72"/>
                    <a:pt x="41" y="75"/>
                  </a:cubicBezTo>
                  <a:cubicBezTo>
                    <a:pt x="45" y="79"/>
                    <a:pt x="51" y="80"/>
                    <a:pt x="57" y="80"/>
                  </a:cubicBezTo>
                  <a:cubicBezTo>
                    <a:pt x="64" y="80"/>
                    <a:pt x="69" y="80"/>
                    <a:pt x="74" y="78"/>
                  </a:cubicBezTo>
                  <a:cubicBezTo>
                    <a:pt x="80" y="77"/>
                    <a:pt x="85" y="75"/>
                    <a:pt x="91" y="73"/>
                  </a:cubicBezTo>
                  <a:cubicBezTo>
                    <a:pt x="91" y="98"/>
                    <a:pt x="91" y="98"/>
                    <a:pt x="91" y="98"/>
                  </a:cubicBezTo>
                  <a:cubicBezTo>
                    <a:pt x="86" y="101"/>
                    <a:pt x="80" y="103"/>
                    <a:pt x="74" y="104"/>
                  </a:cubicBezTo>
                  <a:cubicBezTo>
                    <a:pt x="68" y="105"/>
                    <a:pt x="61" y="105"/>
                    <a:pt x="53" y="105"/>
                  </a:cubicBezTo>
                  <a:moveTo>
                    <a:pt x="51" y="24"/>
                  </a:moveTo>
                  <a:cubicBezTo>
                    <a:pt x="47" y="24"/>
                    <a:pt x="43" y="25"/>
                    <a:pt x="41" y="28"/>
                  </a:cubicBezTo>
                  <a:cubicBezTo>
                    <a:pt x="38" y="30"/>
                    <a:pt x="36" y="34"/>
                    <a:pt x="36" y="40"/>
                  </a:cubicBezTo>
                  <a:cubicBezTo>
                    <a:pt x="66" y="40"/>
                    <a:pt x="66" y="40"/>
                    <a:pt x="66" y="40"/>
                  </a:cubicBezTo>
                  <a:cubicBezTo>
                    <a:pt x="66" y="35"/>
                    <a:pt x="64" y="31"/>
                    <a:pt x="62" y="28"/>
                  </a:cubicBezTo>
                  <a:cubicBezTo>
                    <a:pt x="59" y="25"/>
                    <a:pt x="56" y="24"/>
                    <a:pt x="5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Rectangle 27">
              <a:extLst>
                <a:ext uri="{FF2B5EF4-FFF2-40B4-BE49-F238E27FC236}">
                  <a16:creationId xmlns="" xmlns:a16="http://schemas.microsoft.com/office/drawing/2014/main" id="{E2AE1671-0B37-DE76-3B68-93EBB753B193}"/>
                </a:ext>
              </a:extLst>
            </p:cNvPr>
            <p:cNvSpPr>
              <a:spLocks noChangeArrowheads="1"/>
            </p:cNvSpPr>
            <p:nvPr/>
          </p:nvSpPr>
          <p:spPr bwMode="auto">
            <a:xfrm>
              <a:off x="4967288"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Rectangle 28">
              <a:extLst>
                <a:ext uri="{FF2B5EF4-FFF2-40B4-BE49-F238E27FC236}">
                  <a16:creationId xmlns="" xmlns:a16="http://schemas.microsoft.com/office/drawing/2014/main" id="{00BE7652-0D20-135F-53CC-3DAC92E5732A}"/>
                </a:ext>
              </a:extLst>
            </p:cNvPr>
            <p:cNvSpPr>
              <a:spLocks noChangeArrowheads="1"/>
            </p:cNvSpPr>
            <p:nvPr/>
          </p:nvSpPr>
          <p:spPr bwMode="auto">
            <a:xfrm>
              <a:off x="5162551" y="-3308351"/>
              <a:ext cx="130175" cy="523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8">
              <a:extLst>
                <a:ext uri="{FF2B5EF4-FFF2-40B4-BE49-F238E27FC236}">
                  <a16:creationId xmlns="" xmlns:a16="http://schemas.microsoft.com/office/drawing/2014/main" id="{2AC8099A-6313-E297-BBC0-02EA8F6EA8A4}"/>
                </a:ext>
              </a:extLst>
            </p:cNvPr>
            <p:cNvSpPr>
              <a:spLocks/>
            </p:cNvSpPr>
            <p:nvPr/>
          </p:nvSpPr>
          <p:spPr bwMode="auto">
            <a:xfrm>
              <a:off x="5353051" y="-3171826"/>
              <a:ext cx="301625" cy="393700"/>
            </a:xfrm>
            <a:custGeom>
              <a:avLst/>
              <a:gdLst>
                <a:gd name="T0" fmla="*/ 80 w 80"/>
                <a:gd name="T1" fmla="*/ 72 h 105"/>
                <a:gd name="T2" fmla="*/ 69 w 80"/>
                <a:gd name="T3" fmla="*/ 97 h 105"/>
                <a:gd name="T4" fmla="*/ 37 w 80"/>
                <a:gd name="T5" fmla="*/ 105 h 105"/>
                <a:gd name="T6" fmla="*/ 17 w 80"/>
                <a:gd name="T7" fmla="*/ 104 h 105"/>
                <a:gd name="T8" fmla="*/ 0 w 80"/>
                <a:gd name="T9" fmla="*/ 100 h 105"/>
                <a:gd name="T10" fmla="*/ 0 w 80"/>
                <a:gd name="T11" fmla="*/ 71 h 105"/>
                <a:gd name="T12" fmla="*/ 18 w 80"/>
                <a:gd name="T13" fmla="*/ 77 h 105"/>
                <a:gd name="T14" fmla="*/ 35 w 80"/>
                <a:gd name="T15" fmla="*/ 80 h 105"/>
                <a:gd name="T16" fmla="*/ 47 w 80"/>
                <a:gd name="T17" fmla="*/ 74 h 105"/>
                <a:gd name="T18" fmla="*/ 43 w 80"/>
                <a:gd name="T19" fmla="*/ 70 h 105"/>
                <a:gd name="T20" fmla="*/ 25 w 80"/>
                <a:gd name="T21" fmla="*/ 61 h 105"/>
                <a:gd name="T22" fmla="*/ 5 w 80"/>
                <a:gd name="T23" fmla="*/ 48 h 105"/>
                <a:gd name="T24" fmla="*/ 0 w 80"/>
                <a:gd name="T25" fmla="*/ 30 h 105"/>
                <a:gd name="T26" fmla="*/ 11 w 80"/>
                <a:gd name="T27" fmla="*/ 8 h 105"/>
                <a:gd name="T28" fmla="*/ 42 w 80"/>
                <a:gd name="T29" fmla="*/ 0 h 105"/>
                <a:gd name="T30" fmla="*/ 61 w 80"/>
                <a:gd name="T31" fmla="*/ 2 h 105"/>
                <a:gd name="T32" fmla="*/ 79 w 80"/>
                <a:gd name="T33" fmla="*/ 8 h 105"/>
                <a:gd name="T34" fmla="*/ 69 w 80"/>
                <a:gd name="T35" fmla="*/ 31 h 105"/>
                <a:gd name="T36" fmla="*/ 55 w 80"/>
                <a:gd name="T37" fmla="*/ 26 h 105"/>
                <a:gd name="T38" fmla="*/ 42 w 80"/>
                <a:gd name="T39" fmla="*/ 24 h 105"/>
                <a:gd name="T40" fmla="*/ 33 w 80"/>
                <a:gd name="T41" fmla="*/ 28 h 105"/>
                <a:gd name="T42" fmla="*/ 36 w 80"/>
                <a:gd name="T43" fmla="*/ 32 h 105"/>
                <a:gd name="T44" fmla="*/ 54 w 80"/>
                <a:gd name="T45" fmla="*/ 40 h 105"/>
                <a:gd name="T46" fmla="*/ 70 w 80"/>
                <a:gd name="T47" fmla="*/ 48 h 105"/>
                <a:gd name="T48" fmla="*/ 77 w 80"/>
                <a:gd name="T49" fmla="*/ 58 h 105"/>
                <a:gd name="T50" fmla="*/ 80 w 80"/>
                <a:gd name="T51" fmla="*/ 7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105">
                  <a:moveTo>
                    <a:pt x="80" y="72"/>
                  </a:moveTo>
                  <a:cubicBezTo>
                    <a:pt x="80" y="83"/>
                    <a:pt x="76" y="91"/>
                    <a:pt x="69" y="97"/>
                  </a:cubicBezTo>
                  <a:cubicBezTo>
                    <a:pt x="61" y="102"/>
                    <a:pt x="51" y="105"/>
                    <a:pt x="37" y="105"/>
                  </a:cubicBezTo>
                  <a:cubicBezTo>
                    <a:pt x="29" y="105"/>
                    <a:pt x="23" y="105"/>
                    <a:pt x="17" y="104"/>
                  </a:cubicBezTo>
                  <a:cubicBezTo>
                    <a:pt x="11" y="103"/>
                    <a:pt x="6" y="102"/>
                    <a:pt x="0" y="100"/>
                  </a:cubicBezTo>
                  <a:cubicBezTo>
                    <a:pt x="0" y="71"/>
                    <a:pt x="0" y="71"/>
                    <a:pt x="0" y="71"/>
                  </a:cubicBezTo>
                  <a:cubicBezTo>
                    <a:pt x="5" y="74"/>
                    <a:pt x="11" y="76"/>
                    <a:pt x="18" y="77"/>
                  </a:cubicBezTo>
                  <a:cubicBezTo>
                    <a:pt x="24" y="79"/>
                    <a:pt x="30" y="80"/>
                    <a:pt x="35" y="80"/>
                  </a:cubicBezTo>
                  <a:cubicBezTo>
                    <a:pt x="43" y="80"/>
                    <a:pt x="47" y="78"/>
                    <a:pt x="47" y="74"/>
                  </a:cubicBezTo>
                  <a:cubicBezTo>
                    <a:pt x="47" y="73"/>
                    <a:pt x="46" y="71"/>
                    <a:pt x="43" y="70"/>
                  </a:cubicBezTo>
                  <a:cubicBezTo>
                    <a:pt x="41" y="68"/>
                    <a:pt x="35" y="66"/>
                    <a:pt x="25" y="61"/>
                  </a:cubicBezTo>
                  <a:cubicBezTo>
                    <a:pt x="16" y="58"/>
                    <a:pt x="9" y="53"/>
                    <a:pt x="5" y="48"/>
                  </a:cubicBezTo>
                  <a:cubicBezTo>
                    <a:pt x="2" y="43"/>
                    <a:pt x="0" y="37"/>
                    <a:pt x="0" y="30"/>
                  </a:cubicBezTo>
                  <a:cubicBezTo>
                    <a:pt x="0" y="20"/>
                    <a:pt x="3" y="13"/>
                    <a:pt x="11" y="8"/>
                  </a:cubicBezTo>
                  <a:cubicBezTo>
                    <a:pt x="18" y="2"/>
                    <a:pt x="28" y="0"/>
                    <a:pt x="42" y="0"/>
                  </a:cubicBezTo>
                  <a:cubicBezTo>
                    <a:pt x="48" y="0"/>
                    <a:pt x="55" y="1"/>
                    <a:pt x="61" y="2"/>
                  </a:cubicBezTo>
                  <a:cubicBezTo>
                    <a:pt x="66" y="3"/>
                    <a:pt x="73" y="6"/>
                    <a:pt x="79" y="8"/>
                  </a:cubicBezTo>
                  <a:cubicBezTo>
                    <a:pt x="69" y="31"/>
                    <a:pt x="69" y="31"/>
                    <a:pt x="69" y="31"/>
                  </a:cubicBezTo>
                  <a:cubicBezTo>
                    <a:pt x="65" y="29"/>
                    <a:pt x="60" y="27"/>
                    <a:pt x="55" y="26"/>
                  </a:cubicBezTo>
                  <a:cubicBezTo>
                    <a:pt x="49" y="24"/>
                    <a:pt x="45" y="24"/>
                    <a:pt x="42" y="24"/>
                  </a:cubicBezTo>
                  <a:cubicBezTo>
                    <a:pt x="36" y="24"/>
                    <a:pt x="33" y="25"/>
                    <a:pt x="33" y="28"/>
                  </a:cubicBezTo>
                  <a:cubicBezTo>
                    <a:pt x="33" y="29"/>
                    <a:pt x="34" y="31"/>
                    <a:pt x="36" y="32"/>
                  </a:cubicBezTo>
                  <a:cubicBezTo>
                    <a:pt x="38" y="33"/>
                    <a:pt x="44" y="36"/>
                    <a:pt x="54" y="40"/>
                  </a:cubicBezTo>
                  <a:cubicBezTo>
                    <a:pt x="61" y="43"/>
                    <a:pt x="66" y="46"/>
                    <a:pt x="70" y="48"/>
                  </a:cubicBezTo>
                  <a:cubicBezTo>
                    <a:pt x="73" y="51"/>
                    <a:pt x="76" y="54"/>
                    <a:pt x="77" y="58"/>
                  </a:cubicBezTo>
                  <a:cubicBezTo>
                    <a:pt x="79" y="62"/>
                    <a:pt x="80" y="67"/>
                    <a:pt x="80"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9">
              <a:extLst>
                <a:ext uri="{FF2B5EF4-FFF2-40B4-BE49-F238E27FC236}">
                  <a16:creationId xmlns="" xmlns:a16="http://schemas.microsoft.com/office/drawing/2014/main" id="{39726479-F42C-90BF-1033-29C9DCCA8E88}"/>
                </a:ext>
              </a:extLst>
            </p:cNvPr>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30">
              <a:extLst>
                <a:ext uri="{FF2B5EF4-FFF2-40B4-BE49-F238E27FC236}">
                  <a16:creationId xmlns="" xmlns:a16="http://schemas.microsoft.com/office/drawing/2014/main" id="{F8325C12-D40E-F555-E71F-98922852CD8E}"/>
                </a:ext>
              </a:extLst>
            </p:cNvPr>
            <p:cNvSpPr>
              <a:spLocks/>
            </p:cNvSpPr>
            <p:nvPr/>
          </p:nvSpPr>
          <p:spPr bwMode="auto">
            <a:xfrm>
              <a:off x="5808663"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31">
              <a:extLst>
                <a:ext uri="{FF2B5EF4-FFF2-40B4-BE49-F238E27FC236}">
                  <a16:creationId xmlns="" xmlns:a16="http://schemas.microsoft.com/office/drawing/2014/main" id="{571369EE-007A-A650-35DF-81ABBA6C159F}"/>
                </a:ext>
              </a:extLst>
            </p:cNvPr>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32">
              <a:extLst>
                <a:ext uri="{FF2B5EF4-FFF2-40B4-BE49-F238E27FC236}">
                  <a16:creationId xmlns="" xmlns:a16="http://schemas.microsoft.com/office/drawing/2014/main" id="{5CEA62E4-067F-48AA-606E-822B3F209890}"/>
                </a:ext>
              </a:extLst>
            </p:cNvPr>
            <p:cNvSpPr>
              <a:spLocks/>
            </p:cNvSpPr>
            <p:nvPr/>
          </p:nvSpPr>
          <p:spPr bwMode="auto">
            <a:xfrm>
              <a:off x="6199188" y="-3303588"/>
              <a:ext cx="330200" cy="522288"/>
            </a:xfrm>
            <a:custGeom>
              <a:avLst/>
              <a:gdLst>
                <a:gd name="T0" fmla="*/ 0 w 208"/>
                <a:gd name="T1" fmla="*/ 329 h 329"/>
                <a:gd name="T2" fmla="*/ 0 w 208"/>
                <a:gd name="T3" fmla="*/ 0 h 329"/>
                <a:gd name="T4" fmla="*/ 85 w 208"/>
                <a:gd name="T5" fmla="*/ 0 h 329"/>
                <a:gd name="T6" fmla="*/ 85 w 208"/>
                <a:gd name="T7" fmla="*/ 258 h 329"/>
                <a:gd name="T8" fmla="*/ 208 w 208"/>
                <a:gd name="T9" fmla="*/ 258 h 329"/>
                <a:gd name="T10" fmla="*/ 208 w 208"/>
                <a:gd name="T11" fmla="*/ 329 h 329"/>
                <a:gd name="T12" fmla="*/ 0 w 208"/>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208" h="329">
                  <a:moveTo>
                    <a:pt x="0" y="329"/>
                  </a:moveTo>
                  <a:lnTo>
                    <a:pt x="0" y="0"/>
                  </a:lnTo>
                  <a:lnTo>
                    <a:pt x="85" y="0"/>
                  </a:lnTo>
                  <a:lnTo>
                    <a:pt x="85" y="258"/>
                  </a:lnTo>
                  <a:lnTo>
                    <a:pt x="208" y="258"/>
                  </a:lnTo>
                  <a:lnTo>
                    <a:pt x="208" y="329"/>
                  </a:lnTo>
                  <a:lnTo>
                    <a:pt x="0" y="32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3">
              <a:extLst>
                <a:ext uri="{FF2B5EF4-FFF2-40B4-BE49-F238E27FC236}">
                  <a16:creationId xmlns="" xmlns:a16="http://schemas.microsoft.com/office/drawing/2014/main" id="{ECFBB0F0-E313-BD09-E4E7-E512EDC9BE5C}"/>
                </a:ext>
              </a:extLst>
            </p:cNvPr>
            <p:cNvSpPr>
              <a:spLocks noEditPoints="1"/>
            </p:cNvSpPr>
            <p:nvPr/>
          </p:nvSpPr>
          <p:spPr bwMode="auto">
            <a:xfrm>
              <a:off x="6584951" y="-3303588"/>
              <a:ext cx="368300" cy="522288"/>
            </a:xfrm>
            <a:custGeom>
              <a:avLst/>
              <a:gdLst>
                <a:gd name="T0" fmla="*/ 98 w 98"/>
                <a:gd name="T1" fmla="*/ 44 h 139"/>
                <a:gd name="T2" fmla="*/ 85 w 98"/>
                <a:gd name="T3" fmla="*/ 80 h 139"/>
                <a:gd name="T4" fmla="*/ 47 w 98"/>
                <a:gd name="T5" fmla="*/ 93 h 139"/>
                <a:gd name="T6" fmla="*/ 37 w 98"/>
                <a:gd name="T7" fmla="*/ 93 h 139"/>
                <a:gd name="T8" fmla="*/ 37 w 98"/>
                <a:gd name="T9" fmla="*/ 139 h 139"/>
                <a:gd name="T10" fmla="*/ 0 w 98"/>
                <a:gd name="T11" fmla="*/ 139 h 139"/>
                <a:gd name="T12" fmla="*/ 0 w 98"/>
                <a:gd name="T13" fmla="*/ 0 h 139"/>
                <a:gd name="T14" fmla="*/ 47 w 98"/>
                <a:gd name="T15" fmla="*/ 0 h 139"/>
                <a:gd name="T16" fmla="*/ 85 w 98"/>
                <a:gd name="T17" fmla="*/ 12 h 139"/>
                <a:gd name="T18" fmla="*/ 98 w 98"/>
                <a:gd name="T19" fmla="*/ 44 h 139"/>
                <a:gd name="T20" fmla="*/ 37 w 98"/>
                <a:gd name="T21" fmla="*/ 62 h 139"/>
                <a:gd name="T22" fmla="*/ 43 w 98"/>
                <a:gd name="T23" fmla="*/ 62 h 139"/>
                <a:gd name="T24" fmla="*/ 56 w 98"/>
                <a:gd name="T25" fmla="*/ 58 h 139"/>
                <a:gd name="T26" fmla="*/ 61 w 98"/>
                <a:gd name="T27" fmla="*/ 44 h 139"/>
                <a:gd name="T28" fmla="*/ 46 w 98"/>
                <a:gd name="T29" fmla="*/ 30 h 139"/>
                <a:gd name="T30" fmla="*/ 37 w 98"/>
                <a:gd name="T31" fmla="*/ 30 h 139"/>
                <a:gd name="T32" fmla="*/ 37 w 98"/>
                <a:gd name="T33"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39">
                  <a:moveTo>
                    <a:pt x="98" y="44"/>
                  </a:moveTo>
                  <a:cubicBezTo>
                    <a:pt x="98" y="60"/>
                    <a:pt x="94" y="72"/>
                    <a:pt x="85" y="80"/>
                  </a:cubicBezTo>
                  <a:cubicBezTo>
                    <a:pt x="76" y="89"/>
                    <a:pt x="63" y="93"/>
                    <a:pt x="47" y="93"/>
                  </a:cubicBezTo>
                  <a:cubicBezTo>
                    <a:pt x="37" y="93"/>
                    <a:pt x="37" y="93"/>
                    <a:pt x="37" y="93"/>
                  </a:cubicBezTo>
                  <a:cubicBezTo>
                    <a:pt x="37" y="139"/>
                    <a:pt x="37" y="139"/>
                    <a:pt x="37" y="139"/>
                  </a:cubicBezTo>
                  <a:cubicBezTo>
                    <a:pt x="0" y="139"/>
                    <a:pt x="0" y="139"/>
                    <a:pt x="0" y="139"/>
                  </a:cubicBezTo>
                  <a:cubicBezTo>
                    <a:pt x="0" y="0"/>
                    <a:pt x="0" y="0"/>
                    <a:pt x="0" y="0"/>
                  </a:cubicBezTo>
                  <a:cubicBezTo>
                    <a:pt x="47" y="0"/>
                    <a:pt x="47" y="0"/>
                    <a:pt x="47" y="0"/>
                  </a:cubicBezTo>
                  <a:cubicBezTo>
                    <a:pt x="64" y="0"/>
                    <a:pt x="77" y="4"/>
                    <a:pt x="85" y="12"/>
                  </a:cubicBezTo>
                  <a:cubicBezTo>
                    <a:pt x="94" y="19"/>
                    <a:pt x="98" y="30"/>
                    <a:pt x="98" y="44"/>
                  </a:cubicBezTo>
                  <a:moveTo>
                    <a:pt x="37" y="62"/>
                  </a:moveTo>
                  <a:cubicBezTo>
                    <a:pt x="43" y="62"/>
                    <a:pt x="43" y="62"/>
                    <a:pt x="43" y="62"/>
                  </a:cubicBezTo>
                  <a:cubicBezTo>
                    <a:pt x="49" y="62"/>
                    <a:pt x="53" y="61"/>
                    <a:pt x="56" y="58"/>
                  </a:cubicBezTo>
                  <a:cubicBezTo>
                    <a:pt x="60" y="54"/>
                    <a:pt x="61" y="50"/>
                    <a:pt x="61" y="44"/>
                  </a:cubicBezTo>
                  <a:cubicBezTo>
                    <a:pt x="61" y="35"/>
                    <a:pt x="56" y="30"/>
                    <a:pt x="46" y="30"/>
                  </a:cubicBezTo>
                  <a:cubicBezTo>
                    <a:pt x="37" y="30"/>
                    <a:pt x="37" y="30"/>
                    <a:pt x="37" y="30"/>
                  </a:cubicBezTo>
                  <a:lnTo>
                    <a:pt x="37"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147278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672254"/>
            <a:ext cx="3450389" cy="2231197"/>
          </a:xfrm>
        </p:spPr>
        <p:txBody>
          <a:bodyPr anchor="b"/>
          <a:lstStyle>
            <a:lvl1pPr algn="ctr">
              <a:defRPr sz="3529"/>
            </a:lvl1pPr>
          </a:lstStyle>
          <a:p>
            <a:r>
              <a:rPr lang="en-US"/>
              <a:t>Click to edit Master title style</a:t>
            </a:r>
            <a:endParaRPr lang="en-US" dirty="0"/>
          </a:p>
        </p:txBody>
      </p:sp>
      <p:sp>
        <p:nvSpPr>
          <p:cNvPr id="10" name="Content Placeholder 2"/>
          <p:cNvSpPr>
            <a:spLocks noGrp="1"/>
          </p:cNvSpPr>
          <p:nvPr>
            <p:ph sz="quarter" idx="13"/>
          </p:nvPr>
        </p:nvSpPr>
        <p:spPr>
          <a:xfrm>
            <a:off x="4451901" y="672255"/>
            <a:ext cx="5435638" cy="5714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100" y="2903451"/>
            <a:ext cx="3450390" cy="3482956"/>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42899308"/>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1" y="672253"/>
            <a:ext cx="4827208" cy="2231200"/>
          </a:xfrm>
        </p:spPr>
        <p:txBody>
          <a:bodyPr anchor="b"/>
          <a:lstStyle>
            <a:lvl1pPr algn="ct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5849610" y="672255"/>
            <a:ext cx="3513610" cy="5714153"/>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801117" y="2903452"/>
            <a:ext cx="4827192" cy="3482955"/>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1514934"/>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17" y="4730227"/>
            <a:ext cx="9086422" cy="89502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8657" y="770027"/>
            <a:ext cx="8611343" cy="3544478"/>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801100" y="5633792"/>
            <a:ext cx="9086440" cy="752615"/>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1435261"/>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672254"/>
            <a:ext cx="9086440" cy="3779490"/>
          </a:xfrm>
        </p:spPr>
        <p:txBody>
          <a:bodyPr anchor="ctr"/>
          <a:lstStyle>
            <a:lvl1pPr algn="ctr">
              <a:defRPr sz="3529"/>
            </a:lvl1pPr>
          </a:lstStyle>
          <a:p>
            <a:r>
              <a:rPr lang="en-US"/>
              <a:t>Click to edit Master title style</a:t>
            </a:r>
            <a:endParaRPr lang="en-US" dirty="0"/>
          </a:p>
        </p:txBody>
      </p:sp>
      <p:sp>
        <p:nvSpPr>
          <p:cNvPr id="4" name="Text Placeholder 3"/>
          <p:cNvSpPr>
            <a:spLocks noGrp="1"/>
          </p:cNvSpPr>
          <p:nvPr>
            <p:ph type="body" sz="half" idx="2"/>
          </p:nvPr>
        </p:nvSpPr>
        <p:spPr>
          <a:xfrm>
            <a:off x="801100" y="4636983"/>
            <a:ext cx="9086440" cy="1749425"/>
          </a:xfrm>
        </p:spPr>
        <p:txBody>
          <a:bodyPr anchor="ct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36197366"/>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1267884" y="962271"/>
            <a:ext cx="8155655" cy="3010490"/>
          </a:xfrm>
        </p:spPr>
        <p:txBody>
          <a:bodyPr anchor="ctr"/>
          <a:lstStyle>
            <a:lvl1pPr>
              <a:defRPr sz="3529"/>
            </a:lvl1pPr>
          </a:lstStyle>
          <a:p>
            <a:r>
              <a:rPr lang="en-US"/>
              <a:t>Click to edit Master title style</a:t>
            </a:r>
            <a:endParaRPr lang="en-US" dirty="0"/>
          </a:p>
        </p:txBody>
      </p:sp>
      <p:sp>
        <p:nvSpPr>
          <p:cNvPr id="12" name="Text Placeholder 3"/>
          <p:cNvSpPr>
            <a:spLocks noGrp="1"/>
          </p:cNvSpPr>
          <p:nvPr>
            <p:ph type="body" sz="half" idx="13"/>
          </p:nvPr>
        </p:nvSpPr>
        <p:spPr>
          <a:xfrm>
            <a:off x="1508477" y="3981063"/>
            <a:ext cx="7673077" cy="655919"/>
          </a:xfrm>
        </p:spPr>
        <p:txBody>
          <a:bodyPr anchor="t">
            <a:normAutofit/>
          </a:bodyPr>
          <a:lstStyle>
            <a:lvl1pPr marL="0" indent="0">
              <a:buNone/>
              <a:defRPr sz="154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4" name="Text Placeholder 3"/>
          <p:cNvSpPr>
            <a:spLocks noGrp="1"/>
          </p:cNvSpPr>
          <p:nvPr>
            <p:ph type="body" sz="half" idx="2"/>
          </p:nvPr>
        </p:nvSpPr>
        <p:spPr>
          <a:xfrm>
            <a:off x="801100" y="4822224"/>
            <a:ext cx="9086440" cy="1567106"/>
          </a:xfrm>
        </p:spPr>
        <p:txBody>
          <a:bodyPr anchor="ctr">
            <a:normAutofit/>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TextBox 10"/>
          <p:cNvSpPr txBox="1"/>
          <p:nvPr/>
        </p:nvSpPr>
        <p:spPr>
          <a:xfrm>
            <a:off x="862229" y="979111"/>
            <a:ext cx="639270" cy="644878"/>
          </a:xfrm>
          <a:prstGeom prst="rect">
            <a:avLst/>
          </a:prstGeom>
        </p:spPr>
        <p:txBody>
          <a:bodyPr vert="horz" lIns="100838" tIns="50419" rIns="100838" bIns="504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22" dirty="0">
                <a:solidFill>
                  <a:schemeClr val="tx1"/>
                </a:solidFill>
                <a:effectLst/>
              </a:rPr>
              <a:t>“</a:t>
            </a:r>
          </a:p>
        </p:txBody>
      </p:sp>
      <p:sp>
        <p:nvSpPr>
          <p:cNvPr id="14" name="TextBox 13"/>
          <p:cNvSpPr txBox="1"/>
          <p:nvPr/>
        </p:nvSpPr>
        <p:spPr>
          <a:xfrm>
            <a:off x="9176203" y="3440683"/>
            <a:ext cx="647164" cy="644878"/>
          </a:xfrm>
          <a:prstGeom prst="rect">
            <a:avLst/>
          </a:prstGeom>
        </p:spPr>
        <p:txBody>
          <a:bodyPr vert="horz" lIns="100838" tIns="50419" rIns="100838" bIns="504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22" dirty="0">
                <a:solidFill>
                  <a:schemeClr val="tx1"/>
                </a:solidFill>
                <a:effectLst/>
              </a:rPr>
              <a:t>”</a:t>
            </a:r>
          </a:p>
        </p:txBody>
      </p:sp>
    </p:spTree>
    <p:extLst>
      <p:ext uri="{BB962C8B-B14F-4D97-AF65-F5344CB8AC3E}">
        <p14:creationId xmlns:p14="http://schemas.microsoft.com/office/powerpoint/2010/main" val="2884958926"/>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2358536"/>
            <a:ext cx="9086440" cy="2769996"/>
          </a:xfrm>
        </p:spPr>
        <p:txBody>
          <a:bodyPr anchor="b"/>
          <a:lstStyle>
            <a:lvl1pPr algn="ctr">
              <a:defRPr sz="3529"/>
            </a:lvl1pPr>
          </a:lstStyle>
          <a:p>
            <a:r>
              <a:rPr lang="en-US"/>
              <a:t>Click to edit Master title style</a:t>
            </a:r>
            <a:endParaRPr lang="en-US" dirty="0"/>
          </a:p>
        </p:txBody>
      </p:sp>
      <p:sp>
        <p:nvSpPr>
          <p:cNvPr id="4" name="Text Placeholder 3"/>
          <p:cNvSpPr>
            <a:spLocks noGrp="1"/>
          </p:cNvSpPr>
          <p:nvPr>
            <p:ph type="body" sz="half" idx="2"/>
          </p:nvPr>
        </p:nvSpPr>
        <p:spPr>
          <a:xfrm>
            <a:off x="801100" y="5141519"/>
            <a:ext cx="9086440" cy="1257877"/>
          </a:xfrm>
        </p:spPr>
        <p:txBody>
          <a:bodyPr anchor="t"/>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396145"/>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15" name="Title 1"/>
          <p:cNvSpPr>
            <a:spLocks noGrp="1"/>
          </p:cNvSpPr>
          <p:nvPr>
            <p:ph type="title"/>
          </p:nvPr>
        </p:nvSpPr>
        <p:spPr>
          <a:xfrm>
            <a:off x="801100" y="672253"/>
            <a:ext cx="9086440" cy="1770062"/>
          </a:xfrm>
        </p:spPr>
        <p:txBody>
          <a:bodyPr/>
          <a:lstStyle/>
          <a:p>
            <a:r>
              <a:rPr lang="en-US"/>
              <a:t>Click to edit Master title style</a:t>
            </a:r>
            <a:endParaRPr lang="en-US" dirty="0"/>
          </a:p>
        </p:txBody>
      </p:sp>
      <p:sp>
        <p:nvSpPr>
          <p:cNvPr id="7" name="Text Placeholder 2"/>
          <p:cNvSpPr>
            <a:spLocks noGrp="1"/>
          </p:cNvSpPr>
          <p:nvPr>
            <p:ph type="body" idx="1"/>
          </p:nvPr>
        </p:nvSpPr>
        <p:spPr>
          <a:xfrm>
            <a:off x="801100" y="2610378"/>
            <a:ext cx="2892188"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8" name="Text Placeholder 3"/>
          <p:cNvSpPr>
            <a:spLocks noGrp="1"/>
          </p:cNvSpPr>
          <p:nvPr>
            <p:ph type="body" sz="half" idx="15"/>
          </p:nvPr>
        </p:nvSpPr>
        <p:spPr>
          <a:xfrm>
            <a:off x="801100" y="3245868"/>
            <a:ext cx="2892188"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9" name="Text Placeholder 4"/>
          <p:cNvSpPr>
            <a:spLocks noGrp="1"/>
          </p:cNvSpPr>
          <p:nvPr>
            <p:ph type="body" sz="quarter" idx="3"/>
          </p:nvPr>
        </p:nvSpPr>
        <p:spPr>
          <a:xfrm>
            <a:off x="3903378" y="2610378"/>
            <a:ext cx="2885653"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0" name="Text Placeholder 3"/>
          <p:cNvSpPr>
            <a:spLocks noGrp="1"/>
          </p:cNvSpPr>
          <p:nvPr>
            <p:ph type="body" sz="half" idx="16"/>
          </p:nvPr>
        </p:nvSpPr>
        <p:spPr>
          <a:xfrm>
            <a:off x="3893699" y="3245868"/>
            <a:ext cx="2896024"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11" name="Text Placeholder 4"/>
          <p:cNvSpPr>
            <a:spLocks noGrp="1"/>
          </p:cNvSpPr>
          <p:nvPr>
            <p:ph type="body" sz="quarter" idx="13"/>
          </p:nvPr>
        </p:nvSpPr>
        <p:spPr>
          <a:xfrm>
            <a:off x="6990133" y="2610378"/>
            <a:ext cx="2897406" cy="635489"/>
          </a:xfrm>
        </p:spPr>
        <p:txBody>
          <a:bodyPr anchor="b">
            <a:noAutofit/>
          </a:bodyPr>
          <a:lstStyle>
            <a:lvl1pPr marL="0" indent="0" algn="ctr">
              <a:lnSpc>
                <a:spcPct val="75000"/>
              </a:lnSpc>
              <a:buNone/>
              <a:defRPr sz="2647"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12" name="Text Placeholder 3"/>
          <p:cNvSpPr>
            <a:spLocks noGrp="1"/>
          </p:cNvSpPr>
          <p:nvPr>
            <p:ph type="body" sz="half" idx="17"/>
          </p:nvPr>
        </p:nvSpPr>
        <p:spPr>
          <a:xfrm>
            <a:off x="6990133" y="3245868"/>
            <a:ext cx="2897406" cy="3140540"/>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3" name="Date Placeholder 2"/>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5092503"/>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30" name="Title 1"/>
          <p:cNvSpPr>
            <a:spLocks noGrp="1"/>
          </p:cNvSpPr>
          <p:nvPr>
            <p:ph type="title"/>
          </p:nvPr>
        </p:nvSpPr>
        <p:spPr>
          <a:xfrm>
            <a:off x="801100" y="673546"/>
            <a:ext cx="9086440" cy="176877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01100" y="4636982"/>
            <a:ext cx="2889938"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0" name="Picture Placeholder 2"/>
          <p:cNvSpPr>
            <a:spLocks noGrp="1" noChangeAspect="1"/>
          </p:cNvSpPr>
          <p:nvPr>
            <p:ph type="pic" idx="15"/>
          </p:nvPr>
        </p:nvSpPr>
        <p:spPr>
          <a:xfrm>
            <a:off x="801100" y="2610378"/>
            <a:ext cx="2889938" cy="1680633"/>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1" name="Text Placeholder 3"/>
          <p:cNvSpPr>
            <a:spLocks noGrp="1"/>
          </p:cNvSpPr>
          <p:nvPr>
            <p:ph type="body" sz="half" idx="18"/>
          </p:nvPr>
        </p:nvSpPr>
        <p:spPr>
          <a:xfrm>
            <a:off x="801100" y="5272471"/>
            <a:ext cx="2889938" cy="1113936"/>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22" name="Text Placeholder 4"/>
          <p:cNvSpPr>
            <a:spLocks noGrp="1"/>
          </p:cNvSpPr>
          <p:nvPr>
            <p:ph type="body" sz="quarter" idx="3"/>
          </p:nvPr>
        </p:nvSpPr>
        <p:spPr>
          <a:xfrm>
            <a:off x="3894935" y="4636982"/>
            <a:ext cx="2894689"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3" name="Picture Placeholder 2"/>
          <p:cNvSpPr>
            <a:spLocks noGrp="1" noChangeAspect="1"/>
          </p:cNvSpPr>
          <p:nvPr>
            <p:ph type="pic" idx="21"/>
          </p:nvPr>
        </p:nvSpPr>
        <p:spPr>
          <a:xfrm>
            <a:off x="3893697" y="2610378"/>
            <a:ext cx="2896025" cy="1680633"/>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4" name="Text Placeholder 3"/>
          <p:cNvSpPr>
            <a:spLocks noGrp="1"/>
          </p:cNvSpPr>
          <p:nvPr>
            <p:ph type="body" sz="half" idx="19"/>
          </p:nvPr>
        </p:nvSpPr>
        <p:spPr>
          <a:xfrm>
            <a:off x="3893697" y="5272470"/>
            <a:ext cx="2896025" cy="1113937"/>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25" name="Text Placeholder 4"/>
          <p:cNvSpPr>
            <a:spLocks noGrp="1"/>
          </p:cNvSpPr>
          <p:nvPr>
            <p:ph type="body" sz="quarter" idx="13"/>
          </p:nvPr>
        </p:nvSpPr>
        <p:spPr>
          <a:xfrm>
            <a:off x="6990134" y="4636982"/>
            <a:ext cx="2893683" cy="635489"/>
          </a:xfrm>
        </p:spPr>
        <p:txBody>
          <a:bodyPr anchor="b">
            <a:noAutofit/>
          </a:bodyPr>
          <a:lstStyle>
            <a:lvl1pPr marL="0" indent="0" algn="ctr">
              <a:lnSpc>
                <a:spcPct val="75000"/>
              </a:lnSpc>
              <a:buNone/>
              <a:defRPr sz="2426" b="0">
                <a:solidFill>
                  <a:schemeClr val="tx1"/>
                </a:solidFill>
              </a:defRPr>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26" name="Picture Placeholder 2"/>
          <p:cNvSpPr>
            <a:spLocks noGrp="1" noChangeAspect="1"/>
          </p:cNvSpPr>
          <p:nvPr>
            <p:ph type="pic" idx="22"/>
          </p:nvPr>
        </p:nvSpPr>
        <p:spPr>
          <a:xfrm>
            <a:off x="6990133" y="2610378"/>
            <a:ext cx="2897406" cy="1680633"/>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64"/>
            </a:lvl1pPr>
            <a:lvl2pPr marL="504200" indent="0">
              <a:buNone/>
              <a:defRPr sz="1764"/>
            </a:lvl2pPr>
            <a:lvl3pPr marL="1008400" indent="0">
              <a:buNone/>
              <a:defRPr sz="1764"/>
            </a:lvl3pPr>
            <a:lvl4pPr marL="1512600" indent="0">
              <a:buNone/>
              <a:defRPr sz="1764"/>
            </a:lvl4pPr>
            <a:lvl5pPr marL="2016801" indent="0">
              <a:buNone/>
              <a:defRPr sz="1764"/>
            </a:lvl5pPr>
            <a:lvl6pPr marL="2521001" indent="0">
              <a:buNone/>
              <a:defRPr sz="1764"/>
            </a:lvl6pPr>
            <a:lvl7pPr marL="3025201" indent="0">
              <a:buNone/>
              <a:defRPr sz="1764"/>
            </a:lvl7pPr>
            <a:lvl8pPr marL="3529401" indent="0">
              <a:buNone/>
              <a:defRPr sz="1764"/>
            </a:lvl8pPr>
            <a:lvl9pPr marL="4033601" indent="0">
              <a:buNone/>
              <a:defRPr sz="1764"/>
            </a:lvl9pPr>
          </a:lstStyle>
          <a:p>
            <a:r>
              <a:rPr lang="en-US"/>
              <a:t>Click icon to add picture</a:t>
            </a:r>
            <a:endParaRPr lang="en-US" dirty="0"/>
          </a:p>
        </p:txBody>
      </p:sp>
      <p:sp>
        <p:nvSpPr>
          <p:cNvPr id="27" name="Text Placeholder 3"/>
          <p:cNvSpPr>
            <a:spLocks noGrp="1"/>
          </p:cNvSpPr>
          <p:nvPr>
            <p:ph type="body" sz="half" idx="20"/>
          </p:nvPr>
        </p:nvSpPr>
        <p:spPr>
          <a:xfrm>
            <a:off x="6990023" y="5272468"/>
            <a:ext cx="2897516" cy="1113939"/>
          </a:xfrm>
        </p:spPr>
        <p:txBody>
          <a:bodyPr anchor="t">
            <a:normAutofit/>
          </a:bodyPr>
          <a:lstStyle>
            <a:lvl1pPr marL="0" indent="0" algn="ctr">
              <a:buNone/>
              <a:defRPr sz="1544"/>
            </a:lvl1pPr>
            <a:lvl2pPr marL="504200" indent="0">
              <a:buNone/>
              <a:defRPr sz="1323"/>
            </a:lvl2pPr>
            <a:lvl3pPr marL="1008400" indent="0">
              <a:buNone/>
              <a:defRPr sz="1103"/>
            </a:lvl3pPr>
            <a:lvl4pPr marL="1512600" indent="0">
              <a:buNone/>
              <a:defRPr sz="993"/>
            </a:lvl4pPr>
            <a:lvl5pPr marL="2016801" indent="0">
              <a:buNone/>
              <a:defRPr sz="993"/>
            </a:lvl5pPr>
            <a:lvl6pPr marL="2521001" indent="0">
              <a:buNone/>
              <a:defRPr sz="993"/>
            </a:lvl6pPr>
            <a:lvl7pPr marL="3025201" indent="0">
              <a:buNone/>
              <a:defRPr sz="993"/>
            </a:lvl7pPr>
            <a:lvl8pPr marL="3529401" indent="0">
              <a:buNone/>
              <a:defRPr sz="993"/>
            </a:lvl8pPr>
            <a:lvl9pPr marL="4033601" indent="0">
              <a:buNone/>
              <a:defRPr sz="993"/>
            </a:lvl9pPr>
          </a:lstStyle>
          <a:p>
            <a:pPr lvl="0"/>
            <a:r>
              <a:rPr lang="en-US"/>
              <a:t>Click to edit Master text styles</a:t>
            </a:r>
          </a:p>
        </p:txBody>
      </p:sp>
      <p:sp>
        <p:nvSpPr>
          <p:cNvPr id="3" name="Date Placeholder 2"/>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52966423"/>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801100" y="2610379"/>
            <a:ext cx="9086440" cy="3776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9855053"/>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Vertical Title 1"/>
          <p:cNvSpPr>
            <a:spLocks noGrp="1"/>
          </p:cNvSpPr>
          <p:nvPr>
            <p:ph type="title" orient="vert"/>
          </p:nvPr>
        </p:nvSpPr>
        <p:spPr>
          <a:xfrm>
            <a:off x="7649057" y="672256"/>
            <a:ext cx="2238483" cy="5714152"/>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801100" y="672256"/>
            <a:ext cx="6714348" cy="5714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166812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0" y="672254"/>
            <a:ext cx="3450389" cy="2231197"/>
          </a:xfrm>
        </p:spPr>
        <p:txBody>
          <a:bodyPr anchor="b"/>
          <a:lstStyle>
            <a:lvl1pPr algn="ctr">
              <a:defRPr sz="3529"/>
            </a:lvl1pPr>
          </a:lstStyle>
          <a:p>
            <a:r>
              <a:rPr lang="en-US"/>
              <a:t>Click to edit Master title style</a:t>
            </a:r>
            <a:endParaRPr lang="en-US" dirty="0"/>
          </a:p>
        </p:txBody>
      </p:sp>
      <p:sp>
        <p:nvSpPr>
          <p:cNvPr id="10" name="Content Placeholder 2"/>
          <p:cNvSpPr>
            <a:spLocks noGrp="1"/>
          </p:cNvSpPr>
          <p:nvPr>
            <p:ph sz="quarter" idx="13"/>
          </p:nvPr>
        </p:nvSpPr>
        <p:spPr>
          <a:xfrm>
            <a:off x="4451901" y="672255"/>
            <a:ext cx="5435638" cy="5714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100" y="2903451"/>
            <a:ext cx="3450390" cy="3482956"/>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387385"/>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ubtitle &amp; 1 column - larg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39793" y="718571"/>
            <a:ext cx="9785951" cy="835084"/>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39793" y="350131"/>
            <a:ext cx="9785951" cy="368439"/>
          </a:xfrm>
          <a:prstGeom prst="rect">
            <a:avLst/>
          </a:prstGeom>
        </p:spPr>
        <p:txBody>
          <a:bodyPr vert="horz" lIns="0" tIns="0" rIns="0" bIns="0" rtlCol="0" anchor="t" anchorCtr="0">
            <a:noAutofit/>
          </a:bodyPr>
          <a:lstStyle>
            <a:lvl1pPr>
              <a:defRPr/>
            </a:lvl1pPr>
          </a:lstStyle>
          <a:p>
            <a:r>
              <a:rPr lang="en-US" noProof="0"/>
              <a:t>Click to edit Master title style</a:t>
            </a:r>
            <a:endParaRPr lang="en-US" noProof="0" dirty="0"/>
          </a:p>
        </p:txBody>
      </p:sp>
      <p:sp>
        <p:nvSpPr>
          <p:cNvPr id="8" name="Text Placeholder 18"/>
          <p:cNvSpPr>
            <a:spLocks noGrp="1"/>
          </p:cNvSpPr>
          <p:nvPr>
            <p:ph idx="1"/>
          </p:nvPr>
        </p:nvSpPr>
        <p:spPr>
          <a:xfrm>
            <a:off x="439794" y="1874957"/>
            <a:ext cx="9788639" cy="5159882"/>
          </a:xfrm>
          <a:prstGeom prst="rect">
            <a:avLst/>
          </a:prstGeom>
        </p:spPr>
        <p:txBody>
          <a:bodyPr vert="horz" lIns="0" tIns="0" rIns="0" bIns="0" rtlCol="0">
            <a:noAutofit/>
          </a:bodyPr>
          <a:lstStyle>
            <a:lvl1pPr>
              <a:defRPr sz="1764"/>
            </a:lvl1pPr>
            <a:lvl2pPr>
              <a:defRPr sz="1764"/>
            </a:lvl2pPr>
            <a:lvl3pPr>
              <a:defRPr sz="1764"/>
            </a:lvl3pPr>
            <a:lvl4pPr>
              <a:defRPr sz="1764"/>
            </a:lvl4pPr>
            <a:lvl5pPr>
              <a:defRPr sz="1764"/>
            </a:lvl5pPr>
            <a:lvl6pPr>
              <a:defRPr sz="1764"/>
            </a:lvl6pPr>
            <a:lvl7pPr>
              <a:defRPr sz="1764"/>
            </a:lvl7pPr>
            <a:lvl8pPr>
              <a:defRPr sz="1764"/>
            </a:lvl8pPr>
            <a:lvl9pPr>
              <a:defRPr sz="1764"/>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94365326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sp>
        <p:nvSpPr>
          <p:cNvPr id="2" name="Title 1"/>
          <p:cNvSpPr>
            <a:spLocks noGrp="1"/>
          </p:cNvSpPr>
          <p:nvPr>
            <p:ph type="title"/>
          </p:nvPr>
        </p:nvSpPr>
        <p:spPr>
          <a:xfrm>
            <a:off x="801101" y="672253"/>
            <a:ext cx="4827208" cy="2231200"/>
          </a:xfrm>
        </p:spPr>
        <p:txBody>
          <a:bodyPr anchor="b"/>
          <a:lstStyle>
            <a:lvl1pPr algn="ct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5849610" y="672255"/>
            <a:ext cx="3513610" cy="5714153"/>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a:t>Click icon to add picture</a:t>
            </a:r>
            <a:endParaRPr lang="en-US" dirty="0"/>
          </a:p>
        </p:txBody>
      </p:sp>
      <p:sp>
        <p:nvSpPr>
          <p:cNvPr id="4" name="Text Placeholder 3"/>
          <p:cNvSpPr>
            <a:spLocks noGrp="1"/>
          </p:cNvSpPr>
          <p:nvPr>
            <p:ph type="body" sz="half" idx="2"/>
          </p:nvPr>
        </p:nvSpPr>
        <p:spPr>
          <a:xfrm>
            <a:off x="801117" y="2903452"/>
            <a:ext cx="4827192" cy="3482955"/>
          </a:xfrm>
        </p:spPr>
        <p:txBody>
          <a:bodyPr/>
          <a:lstStyle>
            <a:lvl1pPr marL="0" indent="0" algn="ctr">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20-Feb-24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6656080"/>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64">
            <a:alphaModFix amt="70000"/>
            <a:extLst>
              <a:ext uri="{28A0092B-C50C-407E-A947-70E740481C1C}">
                <a14:useLocalDpi xmlns:a14="http://schemas.microsoft.com/office/drawing/2010/main" val="0"/>
              </a:ext>
            </a:extLst>
          </a:blip>
          <a:srcRect/>
          <a:stretch>
            <a:fillRect/>
          </a:stretch>
        </p:blipFill>
        <p:spPr bwMode="auto">
          <a:xfrm>
            <a:off x="1" y="-1"/>
            <a:ext cx="10688640" cy="7562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01101" y="682088"/>
            <a:ext cx="9086439" cy="1760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1100" y="2610379"/>
            <a:ext cx="9086440" cy="377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31893" y="6487946"/>
            <a:ext cx="2404944" cy="402652"/>
          </a:xfrm>
          <a:prstGeom prst="rect">
            <a:avLst/>
          </a:prstGeom>
        </p:spPr>
        <p:txBody>
          <a:bodyPr vert="horz" lIns="91440" tIns="45720" rIns="91440" bIns="45720" rtlCol="0" anchor="ctr"/>
          <a:lstStyle>
            <a:lvl1pPr algn="r">
              <a:defRPr sz="1103">
                <a:solidFill>
                  <a:schemeClr val="tx1"/>
                </a:solidFill>
              </a:defRPr>
            </a:lvl1p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3"/>
          </p:nvPr>
        </p:nvSpPr>
        <p:spPr>
          <a:xfrm>
            <a:off x="801100" y="6487946"/>
            <a:ext cx="5850071" cy="402652"/>
          </a:xfrm>
          <a:prstGeom prst="rect">
            <a:avLst/>
          </a:prstGeom>
        </p:spPr>
        <p:txBody>
          <a:bodyPr vert="horz" lIns="91440" tIns="45720" rIns="91440" bIns="45720" rtlCol="0" anchor="ctr"/>
          <a:lstStyle>
            <a:lvl1pPr algn="l">
              <a:defRPr sz="1103">
                <a:solidFill>
                  <a:schemeClr val="tx1"/>
                </a:solidFill>
              </a:defRPr>
            </a:lvl1pPr>
          </a:lstStyle>
          <a:p>
            <a:endParaRPr lang="en-US" dirty="0"/>
          </a:p>
        </p:txBody>
      </p:sp>
      <p:sp>
        <p:nvSpPr>
          <p:cNvPr id="6" name="Slide Number Placeholder 5"/>
          <p:cNvSpPr>
            <a:spLocks noGrp="1"/>
          </p:cNvSpPr>
          <p:nvPr>
            <p:ph type="sldNum" sz="quarter" idx="4"/>
          </p:nvPr>
        </p:nvSpPr>
        <p:spPr>
          <a:xfrm>
            <a:off x="9217559" y="6487946"/>
            <a:ext cx="669981" cy="402652"/>
          </a:xfrm>
          <a:prstGeom prst="rect">
            <a:avLst/>
          </a:prstGeom>
        </p:spPr>
        <p:txBody>
          <a:bodyPr vert="horz" lIns="91440" tIns="45720" rIns="91440" bIns="45720" rtlCol="0" anchor="ctr"/>
          <a:lstStyle>
            <a:lvl1pPr algn="r">
              <a:defRPr sz="1103">
                <a:solidFill>
                  <a:schemeClr val="tx1"/>
                </a:solidFill>
              </a:defRPr>
            </a:lvl1pPr>
          </a:lstStyle>
          <a:p>
            <a:fld id="{4FAB73BC-B049-4115-A692-8D63A059BFB8}" type="slidenum">
              <a:rPr lang="en-US" smtClean="0"/>
              <a:pPr/>
              <a:t>‹#›</a:t>
            </a:fld>
            <a:endParaRPr lang="en-US" dirty="0"/>
          </a:p>
        </p:txBody>
      </p:sp>
      <p:sp>
        <p:nvSpPr>
          <p:cNvPr id="7" name="TextBox 6">
            <a:extLst>
              <a:ext uri="{FF2B5EF4-FFF2-40B4-BE49-F238E27FC236}">
                <a16:creationId xmlns="" xmlns:a16="http://schemas.microsoft.com/office/drawing/2014/main" id="{FC4CFC52-D30F-DAC3-603E-869926CD2E56}"/>
              </a:ext>
            </a:extLst>
          </p:cNvPr>
          <p:cNvSpPr txBox="1"/>
          <p:nvPr userDrawn="1"/>
        </p:nvSpPr>
        <p:spPr>
          <a:xfrm>
            <a:off x="5554010" y="7142691"/>
            <a:ext cx="4292779" cy="220616"/>
          </a:xfrm>
          <a:prstGeom prst="rect">
            <a:avLst/>
          </a:prstGeom>
          <a:noFill/>
        </p:spPr>
        <p:txBody>
          <a:bodyPr wrap="square" lIns="0" tIns="0" rIns="0" bIns="0" rtlCol="0">
            <a:noAutofit/>
          </a:bodyPr>
          <a:lstStyle/>
          <a:p>
            <a:pPr algn="r"/>
            <a:r>
              <a:rPr lang="en-US" sz="700" kern="1200" dirty="0">
                <a:solidFill>
                  <a:schemeClr val="tx1"/>
                </a:solidFill>
                <a:latin typeface="+mn-lt"/>
                <a:ea typeface="Verdana" panose="020B0604030504040204" pitchFamily="34" charset="0"/>
                <a:cs typeface="Verdana" panose="020B0604030504040204" pitchFamily="34" charset="0"/>
              </a:rPr>
              <a:t>The Institute of Chartered Accountants of India</a:t>
            </a:r>
          </a:p>
        </p:txBody>
      </p:sp>
      <p:sp>
        <p:nvSpPr>
          <p:cNvPr id="8" name="TextBox 7">
            <a:extLst>
              <a:ext uri="{FF2B5EF4-FFF2-40B4-BE49-F238E27FC236}">
                <a16:creationId xmlns="" xmlns:a16="http://schemas.microsoft.com/office/drawing/2014/main" id="{D9EE60B8-F2D4-B54B-BD0D-05646EE18C1D}"/>
              </a:ext>
            </a:extLst>
          </p:cNvPr>
          <p:cNvSpPr txBox="1"/>
          <p:nvPr userDrawn="1"/>
        </p:nvSpPr>
        <p:spPr>
          <a:xfrm>
            <a:off x="9978847" y="7142692"/>
            <a:ext cx="269999" cy="110308"/>
          </a:xfrm>
          <a:prstGeom prst="rect">
            <a:avLst/>
          </a:prstGeom>
          <a:noFill/>
        </p:spPr>
        <p:txBody>
          <a:bodyPr wrap="square" lIns="0" tIns="0" rIns="0" bIns="0" rtlCol="0">
            <a:noAutofit/>
          </a:bodyPr>
          <a:lstStyle/>
          <a:p>
            <a:pPr marL="0" indent="0" algn="r">
              <a:spcBef>
                <a:spcPts val="662"/>
              </a:spcBef>
              <a:buSzPct val="100000"/>
              <a:buFont typeface="Arial"/>
              <a:buNone/>
            </a:pPr>
            <a:fld id="{C58DF478-B544-4ED8-9ED4-6A2648E2D233}" type="slidenum">
              <a:rPr lang="en-US" sz="700" noProof="0" smtClean="0">
                <a:solidFill>
                  <a:schemeClr val="tx1"/>
                </a:solidFill>
              </a:rPr>
              <a:pPr marL="0" indent="0" algn="r">
                <a:spcBef>
                  <a:spcPts val="662"/>
                </a:spcBef>
                <a:buSzPct val="100000"/>
                <a:buFont typeface="Arial"/>
                <a:buNone/>
              </a:pPr>
              <a:t>‹#›</a:t>
            </a:fld>
            <a:endParaRPr lang="en-US" sz="700" noProof="0" dirty="0">
              <a:solidFill>
                <a:schemeClr val="tx1"/>
              </a:solidFill>
            </a:endParaRPr>
          </a:p>
        </p:txBody>
      </p:sp>
    </p:spTree>
    <p:extLst>
      <p:ext uri="{BB962C8B-B14F-4D97-AF65-F5344CB8AC3E}">
        <p14:creationId xmlns:p14="http://schemas.microsoft.com/office/powerpoint/2010/main" val="3151936493"/>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4315" r:id="rId17"/>
    <p:sldLayoutId id="2147484316" r:id="rId18"/>
    <p:sldLayoutId id="2147484317" r:id="rId19"/>
    <p:sldLayoutId id="2147484318" r:id="rId20"/>
    <p:sldLayoutId id="2147484319" r:id="rId21"/>
    <p:sldLayoutId id="2147484320" r:id="rId22"/>
    <p:sldLayoutId id="2147483701" r:id="rId23"/>
    <p:sldLayoutId id="2147483756" r:id="rId24"/>
    <p:sldLayoutId id="2147483755" r:id="rId25"/>
    <p:sldLayoutId id="2147483703" r:id="rId26"/>
    <p:sldLayoutId id="2147483704" r:id="rId27"/>
    <p:sldLayoutId id="2147483705" r:id="rId28"/>
    <p:sldLayoutId id="2147483706" r:id="rId29"/>
    <p:sldLayoutId id="2147483707" r:id="rId30"/>
    <p:sldLayoutId id="2147483713" r:id="rId31"/>
    <p:sldLayoutId id="2147483708" r:id="rId32"/>
    <p:sldLayoutId id="2147483710" r:id="rId33"/>
    <p:sldLayoutId id="2147483754" r:id="rId34"/>
    <p:sldLayoutId id="2147483711" r:id="rId35"/>
    <p:sldLayoutId id="2147483753" r:id="rId36"/>
    <p:sldLayoutId id="2147483712" r:id="rId37"/>
    <p:sldLayoutId id="2147483678" r:id="rId38"/>
    <p:sldLayoutId id="2147483681" r:id="rId39"/>
    <p:sldLayoutId id="2147483699" r:id="rId40"/>
    <p:sldLayoutId id="2147483714" r:id="rId41"/>
    <p:sldLayoutId id="2147483697" r:id="rId42"/>
    <p:sldLayoutId id="2147483715" r:id="rId43"/>
    <p:sldLayoutId id="2147483716" r:id="rId44"/>
    <p:sldLayoutId id="2147483717" r:id="rId45"/>
    <p:sldLayoutId id="2147483718" r:id="rId46"/>
    <p:sldLayoutId id="2147483728" r:id="rId47"/>
    <p:sldLayoutId id="2147483720" r:id="rId48"/>
    <p:sldLayoutId id="2147483721" r:id="rId49"/>
    <p:sldLayoutId id="2147483722" r:id="rId50"/>
    <p:sldLayoutId id="2147483695" r:id="rId51"/>
    <p:sldLayoutId id="2147483751" r:id="rId52"/>
    <p:sldLayoutId id="2147483724" r:id="rId53"/>
    <p:sldLayoutId id="2147483725" r:id="rId54"/>
    <p:sldLayoutId id="2147483726" r:id="rId55"/>
    <p:sldLayoutId id="2147483727" r:id="rId56"/>
    <p:sldLayoutId id="2147483698" r:id="rId57"/>
    <p:sldLayoutId id="2147483752" r:id="rId58"/>
    <p:sldLayoutId id="2147483696" r:id="rId59"/>
    <p:sldLayoutId id="2147483761" r:id="rId60"/>
    <p:sldLayoutId id="2147483777" r:id="rId61"/>
    <p:sldLayoutId id="2147483920" r:id="rId62"/>
  </p:sldLayoutIdLst>
  <p:transition>
    <p:fade/>
  </p:transition>
  <p:hf hdr="0" dt="0"/>
  <p:txStyles>
    <p:titleStyle>
      <a:lvl1pPr algn="ctr" defTabSz="1008400" rtl="0" eaLnBrk="1" latinLnBrk="0" hangingPunct="1">
        <a:lnSpc>
          <a:spcPct val="90000"/>
        </a:lnSpc>
        <a:spcBef>
          <a:spcPct val="0"/>
        </a:spcBef>
        <a:buNone/>
        <a:defRPr sz="3970" kern="1200" cap="all" baseline="0">
          <a:solidFill>
            <a:schemeClr val="tx1"/>
          </a:solidFill>
          <a:effectLst/>
          <a:latin typeface="+mj-lt"/>
          <a:ea typeface="+mj-ea"/>
          <a:cs typeface="+mj-cs"/>
        </a:defRPr>
      </a:lvl1pPr>
    </p:titleStyle>
    <p:bodyStyle>
      <a:lvl1pPr marL="252100" indent="-252100" algn="l" defTabSz="1008400" rtl="0" eaLnBrk="1" latinLnBrk="0" hangingPunct="1">
        <a:lnSpc>
          <a:spcPct val="120000"/>
        </a:lnSpc>
        <a:spcBef>
          <a:spcPts val="1103"/>
        </a:spcBef>
        <a:buClr>
          <a:schemeClr val="tx1"/>
        </a:buClr>
        <a:buFont typeface="Arial" panose="020B0604020202020204" pitchFamily="34" charset="0"/>
        <a:buChar char="•"/>
        <a:defRPr sz="2206" kern="1200" cap="all" baseline="0">
          <a:solidFill>
            <a:schemeClr val="tx1"/>
          </a:solidFill>
          <a:effectLst/>
          <a:latin typeface="+mn-lt"/>
          <a:ea typeface="+mn-ea"/>
          <a:cs typeface="+mn-cs"/>
        </a:defRPr>
      </a:lvl1pPr>
      <a:lvl2pPr marL="756300" indent="-252100" algn="l" defTabSz="1008400" rtl="0" eaLnBrk="1" latinLnBrk="0" hangingPunct="1">
        <a:lnSpc>
          <a:spcPct val="120000"/>
        </a:lnSpc>
        <a:spcBef>
          <a:spcPts val="551"/>
        </a:spcBef>
        <a:buClr>
          <a:schemeClr val="tx1"/>
        </a:buClr>
        <a:buFont typeface="Arial" panose="020B0604020202020204" pitchFamily="34" charset="0"/>
        <a:buChar char="•"/>
        <a:defRPr sz="1985" kern="1200" cap="all" baseline="0">
          <a:solidFill>
            <a:schemeClr val="tx1"/>
          </a:solidFill>
          <a:effectLst/>
          <a:latin typeface="+mn-lt"/>
          <a:ea typeface="+mn-ea"/>
          <a:cs typeface="+mn-cs"/>
        </a:defRPr>
      </a:lvl2pPr>
      <a:lvl3pPr marL="1260500" indent="-252100" algn="l" defTabSz="1008400" rtl="0" eaLnBrk="1" latinLnBrk="0" hangingPunct="1">
        <a:lnSpc>
          <a:spcPct val="120000"/>
        </a:lnSpc>
        <a:spcBef>
          <a:spcPts val="551"/>
        </a:spcBef>
        <a:buClr>
          <a:schemeClr val="tx1"/>
        </a:buClr>
        <a:buFont typeface="Arial" panose="020B0604020202020204" pitchFamily="34" charset="0"/>
        <a:buChar char="•"/>
        <a:defRPr sz="1764" kern="1200" cap="all" baseline="0">
          <a:solidFill>
            <a:schemeClr val="tx1"/>
          </a:solidFill>
          <a:effectLst/>
          <a:latin typeface="+mn-lt"/>
          <a:ea typeface="+mn-ea"/>
          <a:cs typeface="+mn-cs"/>
        </a:defRPr>
      </a:lvl3pPr>
      <a:lvl4pPr marL="17647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4pPr>
      <a:lvl5pPr marL="22689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5pPr>
      <a:lvl6pPr marL="27731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6pPr>
      <a:lvl7pPr marL="32773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7pPr>
      <a:lvl8pPr marL="37815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8pPr>
      <a:lvl9pPr marL="42857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10688640" cy="7562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01101" y="682088"/>
            <a:ext cx="9086439" cy="1760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1100" y="2610379"/>
            <a:ext cx="9086440" cy="377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31893" y="6487946"/>
            <a:ext cx="2404944" cy="402652"/>
          </a:xfrm>
          <a:prstGeom prst="rect">
            <a:avLst/>
          </a:prstGeom>
        </p:spPr>
        <p:txBody>
          <a:bodyPr vert="horz" lIns="91440" tIns="45720" rIns="91440" bIns="45720" rtlCol="0" anchor="ctr"/>
          <a:lstStyle>
            <a:lvl1pPr algn="r">
              <a:defRPr sz="1103">
                <a:solidFill>
                  <a:schemeClr val="tx1"/>
                </a:solidFill>
              </a:defRPr>
            </a:lvl1pPr>
          </a:lstStyle>
          <a:p>
            <a:fld id="{96DFF08F-DC6B-4601-B491-B0F83F6DD2DA}" type="datetimeFigureOut">
              <a:rPr lang="en-US" smtClean="0"/>
              <a:pPr/>
              <a:t>20-Feb-24</a:t>
            </a:fld>
            <a:endParaRPr lang="en-US" dirty="0"/>
          </a:p>
        </p:txBody>
      </p:sp>
      <p:sp>
        <p:nvSpPr>
          <p:cNvPr id="5" name="Footer Placeholder 4"/>
          <p:cNvSpPr>
            <a:spLocks noGrp="1"/>
          </p:cNvSpPr>
          <p:nvPr>
            <p:ph type="ftr" sz="quarter" idx="3"/>
          </p:nvPr>
        </p:nvSpPr>
        <p:spPr>
          <a:xfrm>
            <a:off x="801100" y="6487946"/>
            <a:ext cx="5850071" cy="402652"/>
          </a:xfrm>
          <a:prstGeom prst="rect">
            <a:avLst/>
          </a:prstGeom>
        </p:spPr>
        <p:txBody>
          <a:bodyPr vert="horz" lIns="91440" tIns="45720" rIns="91440" bIns="45720" rtlCol="0" anchor="ctr"/>
          <a:lstStyle>
            <a:lvl1pPr algn="l">
              <a:defRPr sz="1103">
                <a:solidFill>
                  <a:schemeClr val="tx1"/>
                </a:solidFill>
              </a:defRPr>
            </a:lvl1pPr>
          </a:lstStyle>
          <a:p>
            <a:endParaRPr lang="en-US" dirty="0"/>
          </a:p>
        </p:txBody>
      </p:sp>
      <p:sp>
        <p:nvSpPr>
          <p:cNvPr id="6" name="Slide Number Placeholder 5"/>
          <p:cNvSpPr>
            <a:spLocks noGrp="1"/>
          </p:cNvSpPr>
          <p:nvPr>
            <p:ph type="sldNum" sz="quarter" idx="4"/>
          </p:nvPr>
        </p:nvSpPr>
        <p:spPr>
          <a:xfrm>
            <a:off x="9217559" y="6487946"/>
            <a:ext cx="669981" cy="402652"/>
          </a:xfrm>
          <a:prstGeom prst="rect">
            <a:avLst/>
          </a:prstGeom>
        </p:spPr>
        <p:txBody>
          <a:bodyPr vert="horz" lIns="91440" tIns="45720" rIns="91440" bIns="45720" rtlCol="0" anchor="ctr"/>
          <a:lstStyle>
            <a:lvl1pPr algn="r">
              <a:defRPr sz="1103">
                <a:solidFill>
                  <a:schemeClr val="tx1"/>
                </a:solidFill>
              </a:defRPr>
            </a:lvl1pPr>
          </a:lstStyle>
          <a:p>
            <a:fld id="{4FAB73BC-B049-4115-A692-8D63A059BFB8}" type="slidenum">
              <a:rPr lang="en-US" smtClean="0"/>
              <a:pPr/>
              <a:t>‹#›</a:t>
            </a:fld>
            <a:endParaRPr lang="en-US" dirty="0"/>
          </a:p>
        </p:txBody>
      </p:sp>
      <p:sp>
        <p:nvSpPr>
          <p:cNvPr id="7" name="TextBox 6">
            <a:extLst>
              <a:ext uri="{FF2B5EF4-FFF2-40B4-BE49-F238E27FC236}">
                <a16:creationId xmlns="" xmlns:a16="http://schemas.microsoft.com/office/drawing/2014/main" id="{D801748F-D2FE-AA1B-BEBC-D5FFFF56C287}"/>
              </a:ext>
            </a:extLst>
          </p:cNvPr>
          <p:cNvSpPr txBox="1"/>
          <p:nvPr userDrawn="1"/>
        </p:nvSpPr>
        <p:spPr>
          <a:xfrm>
            <a:off x="5554010" y="7142691"/>
            <a:ext cx="4292779" cy="220616"/>
          </a:xfrm>
          <a:prstGeom prst="rect">
            <a:avLst/>
          </a:prstGeom>
          <a:noFill/>
        </p:spPr>
        <p:txBody>
          <a:bodyPr wrap="square" lIns="0" tIns="0" rIns="0" bIns="0" rtlCol="0">
            <a:noAutofit/>
          </a:bodyPr>
          <a:lstStyle/>
          <a:p>
            <a:pPr algn="r"/>
            <a:r>
              <a:rPr lang="en-US" sz="700" kern="1200" dirty="0">
                <a:solidFill>
                  <a:schemeClr val="tx1"/>
                </a:solidFill>
                <a:latin typeface="+mn-lt"/>
                <a:ea typeface="Verdana" panose="020B0604030504040204" pitchFamily="34" charset="0"/>
                <a:cs typeface="Verdana" panose="020B0604030504040204" pitchFamily="34" charset="0"/>
              </a:rPr>
              <a:t>The Institute of Chartered Accountants of India</a:t>
            </a:r>
          </a:p>
        </p:txBody>
      </p:sp>
      <p:sp>
        <p:nvSpPr>
          <p:cNvPr id="8" name="TextBox 7">
            <a:extLst>
              <a:ext uri="{FF2B5EF4-FFF2-40B4-BE49-F238E27FC236}">
                <a16:creationId xmlns="" xmlns:a16="http://schemas.microsoft.com/office/drawing/2014/main" id="{F5ECDD19-38F8-7E96-A58B-E1777C55B084}"/>
              </a:ext>
            </a:extLst>
          </p:cNvPr>
          <p:cNvSpPr txBox="1"/>
          <p:nvPr userDrawn="1"/>
        </p:nvSpPr>
        <p:spPr>
          <a:xfrm>
            <a:off x="9978847" y="7142692"/>
            <a:ext cx="269999" cy="110308"/>
          </a:xfrm>
          <a:prstGeom prst="rect">
            <a:avLst/>
          </a:prstGeom>
          <a:noFill/>
        </p:spPr>
        <p:txBody>
          <a:bodyPr wrap="square" lIns="0" tIns="0" rIns="0" bIns="0" rtlCol="0">
            <a:noAutofit/>
          </a:bodyPr>
          <a:lstStyle/>
          <a:p>
            <a:pPr marL="0" indent="0" algn="r">
              <a:spcBef>
                <a:spcPts val="662"/>
              </a:spcBef>
              <a:buSzPct val="100000"/>
              <a:buFont typeface="Arial"/>
              <a:buNone/>
            </a:pPr>
            <a:fld id="{C58DF478-B544-4ED8-9ED4-6A2648E2D233}" type="slidenum">
              <a:rPr lang="en-US" sz="700" noProof="0" smtClean="0">
                <a:solidFill>
                  <a:schemeClr val="tx1"/>
                </a:solidFill>
              </a:rPr>
              <a:pPr marL="0" indent="0" algn="r">
                <a:spcBef>
                  <a:spcPts val="662"/>
                </a:spcBef>
                <a:buSzPct val="100000"/>
                <a:buFont typeface="Arial"/>
                <a:buNone/>
              </a:pPr>
              <a:t>‹#›</a:t>
            </a:fld>
            <a:endParaRPr lang="en-US" sz="700" noProof="0" dirty="0">
              <a:solidFill>
                <a:schemeClr val="tx1"/>
              </a:solidFill>
            </a:endParaRPr>
          </a:p>
        </p:txBody>
      </p:sp>
    </p:spTree>
    <p:extLst>
      <p:ext uri="{BB962C8B-B14F-4D97-AF65-F5344CB8AC3E}">
        <p14:creationId xmlns:p14="http://schemas.microsoft.com/office/powerpoint/2010/main" val="3160281923"/>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Lst>
  <p:transition>
    <p:fade/>
  </p:transition>
  <p:hf hdr="0" dt="0"/>
  <p:txStyles>
    <p:titleStyle>
      <a:lvl1pPr algn="ctr" defTabSz="1008400" rtl="0" eaLnBrk="1" latinLnBrk="0" hangingPunct="1">
        <a:lnSpc>
          <a:spcPct val="90000"/>
        </a:lnSpc>
        <a:spcBef>
          <a:spcPct val="0"/>
        </a:spcBef>
        <a:buNone/>
        <a:defRPr sz="3970" kern="1200" cap="all" baseline="0">
          <a:solidFill>
            <a:schemeClr val="tx1"/>
          </a:solidFill>
          <a:effectLst/>
          <a:latin typeface="+mj-lt"/>
          <a:ea typeface="+mj-ea"/>
          <a:cs typeface="+mj-cs"/>
        </a:defRPr>
      </a:lvl1pPr>
    </p:titleStyle>
    <p:bodyStyle>
      <a:lvl1pPr marL="252100" indent="-252100" algn="l" defTabSz="1008400" rtl="0" eaLnBrk="1" latinLnBrk="0" hangingPunct="1">
        <a:lnSpc>
          <a:spcPct val="120000"/>
        </a:lnSpc>
        <a:spcBef>
          <a:spcPts val="1103"/>
        </a:spcBef>
        <a:buClr>
          <a:schemeClr val="tx1"/>
        </a:buClr>
        <a:buFont typeface="Arial" panose="020B0604020202020204" pitchFamily="34" charset="0"/>
        <a:buChar char="•"/>
        <a:defRPr sz="2206" kern="1200" cap="all" baseline="0">
          <a:solidFill>
            <a:schemeClr val="tx1"/>
          </a:solidFill>
          <a:effectLst/>
          <a:latin typeface="+mn-lt"/>
          <a:ea typeface="+mn-ea"/>
          <a:cs typeface="+mn-cs"/>
        </a:defRPr>
      </a:lvl1pPr>
      <a:lvl2pPr marL="756300" indent="-252100" algn="l" defTabSz="1008400" rtl="0" eaLnBrk="1" latinLnBrk="0" hangingPunct="1">
        <a:lnSpc>
          <a:spcPct val="120000"/>
        </a:lnSpc>
        <a:spcBef>
          <a:spcPts val="551"/>
        </a:spcBef>
        <a:buClr>
          <a:schemeClr val="tx1"/>
        </a:buClr>
        <a:buFont typeface="Arial" panose="020B0604020202020204" pitchFamily="34" charset="0"/>
        <a:buChar char="•"/>
        <a:defRPr sz="1985" kern="1200" cap="all" baseline="0">
          <a:solidFill>
            <a:schemeClr val="tx1"/>
          </a:solidFill>
          <a:effectLst/>
          <a:latin typeface="+mn-lt"/>
          <a:ea typeface="+mn-ea"/>
          <a:cs typeface="+mn-cs"/>
        </a:defRPr>
      </a:lvl2pPr>
      <a:lvl3pPr marL="1260500" indent="-252100" algn="l" defTabSz="1008400" rtl="0" eaLnBrk="1" latinLnBrk="0" hangingPunct="1">
        <a:lnSpc>
          <a:spcPct val="120000"/>
        </a:lnSpc>
        <a:spcBef>
          <a:spcPts val="551"/>
        </a:spcBef>
        <a:buClr>
          <a:schemeClr val="tx1"/>
        </a:buClr>
        <a:buFont typeface="Arial" panose="020B0604020202020204" pitchFamily="34" charset="0"/>
        <a:buChar char="•"/>
        <a:defRPr sz="1764" kern="1200" cap="all" baseline="0">
          <a:solidFill>
            <a:schemeClr val="tx1"/>
          </a:solidFill>
          <a:effectLst/>
          <a:latin typeface="+mn-lt"/>
          <a:ea typeface="+mn-ea"/>
          <a:cs typeface="+mn-cs"/>
        </a:defRPr>
      </a:lvl3pPr>
      <a:lvl4pPr marL="17647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4pPr>
      <a:lvl5pPr marL="22689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5pPr>
      <a:lvl6pPr marL="27731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6pPr>
      <a:lvl7pPr marL="32773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7pPr>
      <a:lvl8pPr marL="37815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8pPr>
      <a:lvl9pPr marL="4285701" indent="-252100" algn="l" defTabSz="1008400" rtl="0" eaLnBrk="1" latinLnBrk="0" hangingPunct="1">
        <a:lnSpc>
          <a:spcPct val="120000"/>
        </a:lnSpc>
        <a:spcBef>
          <a:spcPts val="551"/>
        </a:spcBef>
        <a:buClr>
          <a:schemeClr val="tx1"/>
        </a:buClr>
        <a:buFont typeface="Arial" panose="020B0604020202020204" pitchFamily="34" charset="0"/>
        <a:buChar char="•"/>
        <a:defRPr sz="1544" kern="1200" cap="all" baseline="0">
          <a:solidFill>
            <a:schemeClr val="tx1"/>
          </a:solidFill>
          <a:effectLst/>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icai.org/" TargetMode="External"/><Relationship Id="rId2" Type="http://schemas.openxmlformats.org/officeDocument/2006/relationships/hyperlink" Target="https://eservices.icai.org/" TargetMode="Externa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icai.org/new_post.html?post_id=14781" TargetMode="External"/><Relationship Id="rId7" Type="http://schemas.openxmlformats.org/officeDocument/2006/relationships/hyperlink" Target="https://learning.icai.org/elearning" TargetMode="External"/><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hyperlink" Target="https://cloudcampus.icai.org/"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8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ugc.ac.in/pdfnews/2480829_CACSICWA-Public-Notice.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resource.cdn.icai.org/26417bos15829.pdf"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7.jpg"/><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41.png"/><Relationship Id="rId10" Type="http://schemas.openxmlformats.org/officeDocument/2006/relationships/image" Target="../media/image44.jpg"/><Relationship Id="rId4" Type="http://schemas.openxmlformats.org/officeDocument/2006/relationships/image" Target="../media/image40.png"/><Relationship Id="rId9"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19.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jp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mailto:ccc.secretary@icai.i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B649BA44-76F0-0DB4-75E2-5D0C9D3DECC0}"/>
              </a:ext>
            </a:extLst>
          </p:cNvPr>
          <p:cNvSpPr>
            <a:spLocks noGrp="1"/>
          </p:cNvSpPr>
          <p:nvPr>
            <p:ph type="body" sz="quarter" idx="10"/>
          </p:nvPr>
        </p:nvSpPr>
        <p:spPr>
          <a:xfrm>
            <a:off x="1450975" y="5878804"/>
            <a:ext cx="8035264" cy="527050"/>
          </a:xfrm>
          <a:solidFill>
            <a:schemeClr val="bg1"/>
          </a:solidFill>
          <a:ln>
            <a:solidFill>
              <a:schemeClr val="bg1"/>
            </a:solidFill>
          </a:ln>
        </p:spPr>
        <p:txBody>
          <a:bodyPr>
            <a:noAutofit/>
          </a:bodyPr>
          <a:lstStyle/>
          <a:p>
            <a:pPr marL="0" indent="0" algn="ctr">
              <a:buNone/>
            </a:pPr>
            <a:r>
              <a:rPr lang="en-US" sz="28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COMMITTEE ON CAREER COUNSELLING</a:t>
            </a:r>
            <a:endParaRPr lang="en-IN" sz="2800" b="1"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AutoShape 4" descr="Image">
            <a:extLst>
              <a:ext uri="{FF2B5EF4-FFF2-40B4-BE49-F238E27FC236}">
                <a16:creationId xmlns="" xmlns:a16="http://schemas.microsoft.com/office/drawing/2014/main" id="{3318CDB2-7C19-1C3E-3BE6-24274D96EE7D}"/>
              </a:ext>
            </a:extLst>
          </p:cNvPr>
          <p:cNvSpPr>
            <a:spLocks noChangeAspect="1" noChangeArrowheads="1"/>
          </p:cNvSpPr>
          <p:nvPr/>
        </p:nvSpPr>
        <p:spPr bwMode="auto">
          <a:xfrm>
            <a:off x="5191125" y="36290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IN" dirty="0"/>
          </a:p>
        </p:txBody>
      </p:sp>
      <p:sp>
        <p:nvSpPr>
          <p:cNvPr id="2" name="Text Placeholder 3">
            <a:extLst>
              <a:ext uri="{FF2B5EF4-FFF2-40B4-BE49-F238E27FC236}">
                <a16:creationId xmlns="" xmlns:a16="http://schemas.microsoft.com/office/drawing/2014/main" id="{C3069F6C-D20B-B4DA-32CE-B77683E07B4F}"/>
              </a:ext>
            </a:extLst>
          </p:cNvPr>
          <p:cNvSpPr txBox="1">
            <a:spLocks/>
          </p:cNvSpPr>
          <p:nvPr/>
        </p:nvSpPr>
        <p:spPr>
          <a:xfrm>
            <a:off x="1402093" y="3458848"/>
            <a:ext cx="7882864" cy="1561180"/>
          </a:xfrm>
          <a:prstGeom prst="rect">
            <a:avLst/>
          </a:prstGeom>
          <a:ln>
            <a:noFill/>
          </a:ln>
        </p:spPr>
        <p:txBody>
          <a:bodyPr vert="horz" lIns="91440" tIns="45720" rIns="91440" bIns="45720" rtlCol="0">
            <a:noAutofit/>
          </a:bodyPr>
          <a:lstStyle>
            <a:lvl1pPr marL="252100" indent="-252100" algn="l" defTabSz="756300" rtl="0" eaLnBrk="1" latinLnBrk="0" hangingPunct="1">
              <a:lnSpc>
                <a:spcPct val="120000"/>
              </a:lnSpc>
              <a:spcBef>
                <a:spcPts val="1103"/>
              </a:spcBef>
              <a:spcAft>
                <a:spcPts val="0"/>
              </a:spcAft>
              <a:buClr>
                <a:schemeClr val="accent1"/>
              </a:buClr>
              <a:buSzPct val="100000"/>
              <a:buFont typeface="Arial" panose="020B0604020202020204" pitchFamily="34" charset="0"/>
              <a:buChar char="•"/>
              <a:defRPr sz="1103" kern="1200" cap="none">
                <a:solidFill>
                  <a:schemeClr val="tx1"/>
                </a:solidFill>
                <a:effectLst/>
                <a:latin typeface="+mn-lt"/>
                <a:ea typeface="+mn-ea"/>
                <a:cs typeface="+mn-cs"/>
              </a:defRPr>
            </a:lvl1pPr>
            <a:lvl2pPr marL="756300" indent="-252100" algn="l" defTabSz="756300" rtl="0" eaLnBrk="1" latinLnBrk="0" hangingPunct="1">
              <a:lnSpc>
                <a:spcPct val="120000"/>
              </a:lnSpc>
              <a:spcBef>
                <a:spcPts val="551"/>
              </a:spcBef>
              <a:buClr>
                <a:schemeClr val="accent1"/>
              </a:buClr>
              <a:buSzPct val="100000"/>
              <a:buFont typeface="Arial" panose="020B0604020202020204" pitchFamily="34" charset="0"/>
              <a:buChar char="•"/>
              <a:defRPr sz="1764" kern="1200" cap="none" baseline="0">
                <a:solidFill>
                  <a:schemeClr val="bg1"/>
                </a:solidFill>
                <a:effectLst/>
                <a:latin typeface="+mn-lt"/>
                <a:ea typeface="+mn-ea"/>
                <a:cs typeface="+mn-cs"/>
              </a:defRPr>
            </a:lvl2pPr>
            <a:lvl3pPr marL="1260500" indent="-252100" algn="l" defTabSz="756300" rtl="0" eaLnBrk="1" latinLnBrk="0" hangingPunct="1">
              <a:lnSpc>
                <a:spcPct val="120000"/>
              </a:lnSpc>
              <a:spcBef>
                <a:spcPts val="551"/>
              </a:spcBef>
              <a:buClr>
                <a:schemeClr val="accent1"/>
              </a:buClr>
              <a:buSzPct val="100000"/>
              <a:buFont typeface="Arial" panose="020B0604020202020204" pitchFamily="34" charset="0"/>
              <a:buChar char="•"/>
              <a:defRPr sz="1764" kern="1200" cap="none">
                <a:solidFill>
                  <a:schemeClr val="bg1"/>
                </a:solidFill>
                <a:effectLst/>
                <a:latin typeface="+mn-lt"/>
                <a:ea typeface="+mn-ea"/>
                <a:cs typeface="+mn-cs"/>
              </a:defRPr>
            </a:lvl3pPr>
            <a:lvl4pPr marL="1764701" indent="-252100" algn="l" defTabSz="756300" rtl="0" eaLnBrk="1" latinLnBrk="0" hangingPunct="1">
              <a:lnSpc>
                <a:spcPct val="120000"/>
              </a:lnSpc>
              <a:spcBef>
                <a:spcPts val="551"/>
              </a:spcBef>
              <a:buClr>
                <a:schemeClr val="accent1"/>
              </a:buClr>
              <a:buSzPct val="100000"/>
              <a:buFont typeface="Arial" panose="020B0604020202020204" pitchFamily="34" charset="0"/>
              <a:buChar char="•"/>
              <a:defRPr sz="1544" kern="1200" cap="none" baseline="0">
                <a:solidFill>
                  <a:schemeClr val="bg1"/>
                </a:solidFill>
                <a:effectLst/>
                <a:latin typeface="+mn-lt"/>
                <a:ea typeface="+mn-ea"/>
                <a:cs typeface="+mn-cs"/>
              </a:defRPr>
            </a:lvl4pPr>
            <a:lvl5pPr marL="2268901" indent="-252100" algn="l" defTabSz="756300" rtl="0" eaLnBrk="1" latinLnBrk="0" hangingPunct="1">
              <a:lnSpc>
                <a:spcPct val="120000"/>
              </a:lnSpc>
              <a:spcBef>
                <a:spcPts val="551"/>
              </a:spcBef>
              <a:buClr>
                <a:schemeClr val="accent1"/>
              </a:buClr>
              <a:buSzPct val="100000"/>
              <a:buFont typeface="Arial" panose="020B0604020202020204" pitchFamily="34" charset="0"/>
              <a:buChar char="•"/>
              <a:defRPr sz="1323" kern="1200" cap="none">
                <a:solidFill>
                  <a:schemeClr val="bg1"/>
                </a:solidFill>
                <a:effectLst/>
                <a:latin typeface="+mn-lt"/>
                <a:ea typeface="+mn-ea"/>
                <a:cs typeface="+mn-cs"/>
              </a:defRPr>
            </a:lvl5pPr>
            <a:lvl6pPr marL="2773101" indent="-252100" algn="l" defTabSz="1008400" rtl="0" eaLnBrk="1" latinLnBrk="0" hangingPunct="1">
              <a:lnSpc>
                <a:spcPct val="120000"/>
              </a:lnSpc>
              <a:spcBef>
                <a:spcPts val="551"/>
              </a:spcBef>
              <a:buClr>
                <a:schemeClr val="accent1"/>
              </a:buClr>
              <a:buSzPct val="100000"/>
              <a:buFont typeface="Arial" panose="020B0604020202020204" pitchFamily="34" charset="0"/>
              <a:buChar char="•"/>
              <a:defRPr sz="1323" kern="1200">
                <a:solidFill>
                  <a:schemeClr val="tx1"/>
                </a:solidFill>
                <a:effectLst/>
                <a:latin typeface="+mn-lt"/>
                <a:ea typeface="+mn-ea"/>
                <a:cs typeface="+mn-cs"/>
              </a:defRPr>
            </a:lvl6pPr>
            <a:lvl7pPr marL="3277301" indent="-252100" algn="l" defTabSz="1008400" rtl="0" eaLnBrk="1" latinLnBrk="0" hangingPunct="1">
              <a:lnSpc>
                <a:spcPct val="120000"/>
              </a:lnSpc>
              <a:spcBef>
                <a:spcPts val="551"/>
              </a:spcBef>
              <a:buClr>
                <a:schemeClr val="accent1"/>
              </a:buClr>
              <a:buSzPct val="100000"/>
              <a:buFont typeface="Arial" panose="020B0604020202020204" pitchFamily="34" charset="0"/>
              <a:buChar char="•"/>
              <a:defRPr sz="1323" kern="1200">
                <a:solidFill>
                  <a:schemeClr val="tx1"/>
                </a:solidFill>
                <a:effectLst/>
                <a:latin typeface="+mn-lt"/>
                <a:ea typeface="+mn-ea"/>
                <a:cs typeface="+mn-cs"/>
              </a:defRPr>
            </a:lvl7pPr>
            <a:lvl8pPr marL="3781501" indent="-252100" algn="l" defTabSz="1008400" rtl="0" eaLnBrk="1" latinLnBrk="0" hangingPunct="1">
              <a:lnSpc>
                <a:spcPct val="120000"/>
              </a:lnSpc>
              <a:spcBef>
                <a:spcPts val="551"/>
              </a:spcBef>
              <a:buClr>
                <a:schemeClr val="accent1"/>
              </a:buClr>
              <a:buSzPct val="100000"/>
              <a:buFont typeface="Arial" panose="020B0604020202020204" pitchFamily="34" charset="0"/>
              <a:buChar char="•"/>
              <a:defRPr sz="1323" kern="1200" baseline="0">
                <a:solidFill>
                  <a:schemeClr val="tx1"/>
                </a:solidFill>
                <a:effectLst/>
                <a:latin typeface="+mn-lt"/>
                <a:ea typeface="+mn-ea"/>
                <a:cs typeface="+mn-cs"/>
              </a:defRPr>
            </a:lvl8pPr>
            <a:lvl9pPr marL="4285701" indent="-252100" algn="l" defTabSz="1008400" rtl="0" eaLnBrk="1" latinLnBrk="0" hangingPunct="1">
              <a:lnSpc>
                <a:spcPct val="120000"/>
              </a:lnSpc>
              <a:spcBef>
                <a:spcPts val="551"/>
              </a:spcBef>
              <a:buClr>
                <a:schemeClr val="accent1"/>
              </a:buClr>
              <a:buSzPct val="100000"/>
              <a:buFont typeface="Arial" panose="020B0604020202020204" pitchFamily="34" charset="0"/>
              <a:buChar char="•"/>
              <a:defRPr sz="1323" kern="1200" baseline="0">
                <a:solidFill>
                  <a:schemeClr val="tx1"/>
                </a:solidFill>
                <a:effectLst/>
                <a:latin typeface="+mn-lt"/>
                <a:ea typeface="+mn-ea"/>
                <a:cs typeface="+mn-cs"/>
              </a:defRPr>
            </a:lvl9pPr>
          </a:lstStyle>
          <a:p>
            <a:pPr marL="0" indent="0" algn="ctr">
              <a:lnSpc>
                <a:spcPct val="100000"/>
              </a:lnSpc>
              <a:spcBef>
                <a:spcPts val="0"/>
              </a:spcBef>
              <a:buFont typeface="Arial" panose="020B0604020202020204" pitchFamily="34" charset="0"/>
              <a:buNone/>
            </a:pPr>
            <a:r>
              <a:rPr lang="en-US" sz="4000" b="1" dirty="0">
                <a:latin typeface="Tahoma" panose="020B0604030504040204" pitchFamily="34" charset="0"/>
                <a:ea typeface="Tahoma" panose="020B0604030504040204" pitchFamily="34" charset="0"/>
                <a:cs typeface="Tahoma" panose="020B0604030504040204" pitchFamily="34" charset="0"/>
              </a:rPr>
              <a:t>The Institute of Chartered Accountants of India </a:t>
            </a:r>
          </a:p>
          <a:p>
            <a:pPr marL="0" indent="0" algn="ctr">
              <a:lnSpc>
                <a:spcPct val="100000"/>
              </a:lnSpc>
              <a:spcBef>
                <a:spcPts val="0"/>
              </a:spcBef>
              <a:buFont typeface="Arial" panose="020B0604020202020204" pitchFamily="34" charset="0"/>
              <a:buNone/>
            </a:pPr>
            <a:r>
              <a:rPr lang="en-US" sz="2000" b="1" dirty="0">
                <a:latin typeface="Tahoma" panose="020B0604030504040204" pitchFamily="34" charset="0"/>
                <a:ea typeface="Tahoma" panose="020B0604030504040204" pitchFamily="34" charset="0"/>
                <a:cs typeface="Tahoma" panose="020B0604030504040204" pitchFamily="34" charset="0"/>
              </a:rPr>
              <a:t>(setup by an Act of Parliament)</a:t>
            </a:r>
          </a:p>
        </p:txBody>
      </p:sp>
      <p:pic>
        <p:nvPicPr>
          <p:cNvPr id="8" name="Picture 7" descr="A picture containing text, emblem, logo, symbol&#10;&#10;Description automatically generated">
            <a:extLst>
              <a:ext uri="{FF2B5EF4-FFF2-40B4-BE49-F238E27FC236}">
                <a16:creationId xmlns="" xmlns:a16="http://schemas.microsoft.com/office/drawing/2014/main" id="{45F655EE-7150-A0E8-D9DF-3C14DF0F6F72}"/>
              </a:ext>
            </a:extLst>
          </p:cNvPr>
          <p:cNvPicPr>
            <a:picLocks noChangeAspect="1"/>
          </p:cNvPicPr>
          <p:nvPr/>
        </p:nvPicPr>
        <p:blipFill>
          <a:blip r:embed="rId2"/>
          <a:stretch>
            <a:fillRect/>
          </a:stretch>
        </p:blipFill>
        <p:spPr>
          <a:xfrm>
            <a:off x="38416" y="0"/>
            <a:ext cx="3085919" cy="2857773"/>
          </a:xfrm>
          <a:prstGeom prst="rect">
            <a:avLst/>
          </a:prstGeom>
        </p:spPr>
      </p:pic>
      <p:pic>
        <p:nvPicPr>
          <p:cNvPr id="11" name="Picture 10" descr="A logo of a company&#10;&#10;Description automatically generated">
            <a:extLst>
              <a:ext uri="{FF2B5EF4-FFF2-40B4-BE49-F238E27FC236}">
                <a16:creationId xmlns="" xmlns:a16="http://schemas.microsoft.com/office/drawing/2014/main" id="{396B9EA3-27E9-680B-3EFE-1864427BC5C4}"/>
              </a:ext>
            </a:extLst>
          </p:cNvPr>
          <p:cNvPicPr>
            <a:picLocks noChangeAspect="1"/>
          </p:cNvPicPr>
          <p:nvPr/>
        </p:nvPicPr>
        <p:blipFill>
          <a:blip r:embed="rId3"/>
          <a:stretch>
            <a:fillRect/>
          </a:stretch>
        </p:blipFill>
        <p:spPr>
          <a:xfrm>
            <a:off x="7453448" y="282761"/>
            <a:ext cx="2640727" cy="2292249"/>
          </a:xfrm>
          <a:prstGeom prst="rect">
            <a:avLst/>
          </a:prstGeom>
        </p:spPr>
      </p:pic>
    </p:spTree>
    <p:extLst>
      <p:ext uri="{BB962C8B-B14F-4D97-AF65-F5344CB8AC3E}">
        <p14:creationId xmlns:p14="http://schemas.microsoft.com/office/powerpoint/2010/main" val="26686378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039" y="1081527"/>
            <a:ext cx="9085342" cy="917394"/>
          </a:xfrm>
          <a:solidFill>
            <a:schemeClr val="accent4">
              <a:lumMod val="75000"/>
            </a:schemeClr>
          </a:solidFill>
        </p:spPr>
        <p:txBody>
          <a:bodyPr>
            <a:normAutofit fontScale="90000"/>
          </a:bodyPr>
          <a:lstStyle/>
          <a:p>
            <a:pPr algn="ctr"/>
            <a:r>
              <a:rPr lang="en-IN" sz="4800" b="1" dirty="0">
                <a:solidFill>
                  <a:schemeClr val="bg1"/>
                </a:solidFill>
                <a:latin typeface="Bookman Old Style" pitchFamily="18" charset="0"/>
              </a:rPr>
              <a:t> </a:t>
            </a:r>
            <a:r>
              <a:rPr lang="en-IN" sz="4400" b="1" dirty="0">
                <a:solidFill>
                  <a:schemeClr val="bg1"/>
                </a:solidFill>
                <a:latin typeface="Bookman Old Style" pitchFamily="18" charset="0"/>
              </a:rPr>
              <a:t>MANTRA OF BECOMING A </a:t>
            </a:r>
            <a:r>
              <a:rPr lang="en-IN" sz="4800" b="1" dirty="0">
                <a:solidFill>
                  <a:schemeClr val="bg1"/>
                </a:solidFill>
                <a:latin typeface="Bookman Old Style" pitchFamily="18" charset="0"/>
              </a:rPr>
              <a:t>CA</a:t>
            </a:r>
          </a:p>
        </p:txBody>
      </p:sp>
      <p:sp>
        <p:nvSpPr>
          <p:cNvPr id="8" name="Rounded Rectangle 22">
            <a:extLst>
              <a:ext uri="{FF2B5EF4-FFF2-40B4-BE49-F238E27FC236}">
                <a16:creationId xmlns="" xmlns:a16="http://schemas.microsoft.com/office/drawing/2014/main" id="{49FCA575-3739-4AC2-9CA5-CF7F9BAE1353}"/>
              </a:ext>
            </a:extLst>
          </p:cNvPr>
          <p:cNvSpPr>
            <a:spLocks noGrp="1"/>
          </p:cNvSpPr>
          <p:nvPr>
            <p:ph type="subTitle" idx="1"/>
          </p:nvPr>
        </p:nvSpPr>
        <p:spPr bwMode="auto">
          <a:xfrm>
            <a:off x="1600766" y="5383530"/>
            <a:ext cx="7481888" cy="1931988"/>
          </a:xfrm>
          <a:prstGeom prst="roundRect">
            <a:avLst/>
          </a:prstGeom>
          <a:ln>
            <a:solidFill>
              <a:srgbClr val="6C4C8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anchor="ctr">
            <a:normAutofit/>
          </a:bodyPr>
          <a:lstStyle/>
          <a:p>
            <a:pPr>
              <a:defRPr/>
            </a:pPr>
            <a:r>
              <a:rPr lang="en-IN" sz="4800" b="1" dirty="0">
                <a:solidFill>
                  <a:schemeClr val="tx1"/>
                </a:solidFill>
                <a:latin typeface="Avenir Book"/>
                <a:cs typeface="Arial" panose="020B0604020202020204" pitchFamily="34" charset="0"/>
              </a:rPr>
              <a:t>CHARTERED ACCOUNTANT</a:t>
            </a:r>
          </a:p>
        </p:txBody>
      </p:sp>
      <p:sp>
        <p:nvSpPr>
          <p:cNvPr id="6" name="Rounded Rectangle 22">
            <a:extLst>
              <a:ext uri="{FF2B5EF4-FFF2-40B4-BE49-F238E27FC236}">
                <a16:creationId xmlns="" xmlns:a16="http://schemas.microsoft.com/office/drawing/2014/main" id="{8F586B6E-8436-4FC9-A904-3A02B2E4ABDC}"/>
              </a:ext>
            </a:extLst>
          </p:cNvPr>
          <p:cNvSpPr/>
          <p:nvPr/>
        </p:nvSpPr>
        <p:spPr bwMode="auto">
          <a:xfrm>
            <a:off x="644339" y="2593839"/>
            <a:ext cx="4017819" cy="2375172"/>
          </a:xfrm>
          <a:prstGeom prst="roundRect">
            <a:avLst/>
          </a:prstGeom>
          <a:ln>
            <a:solidFill>
              <a:srgbClr val="6C4C8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anchor="ctr"/>
          <a:lstStyle/>
          <a:p>
            <a:pPr>
              <a:defRPr/>
            </a:pPr>
            <a:r>
              <a:rPr lang="en-IN" sz="4800" b="1" dirty="0">
                <a:solidFill>
                  <a:schemeClr val="tx1"/>
                </a:solidFill>
                <a:latin typeface="Avenir Book"/>
                <a:cs typeface="Arial" panose="020B0604020202020204" pitchFamily="34" charset="0"/>
              </a:rPr>
              <a:t>HARDWORK</a:t>
            </a:r>
          </a:p>
        </p:txBody>
      </p:sp>
      <p:sp>
        <p:nvSpPr>
          <p:cNvPr id="7" name="Rounded Rectangle 22">
            <a:extLst>
              <a:ext uri="{FF2B5EF4-FFF2-40B4-BE49-F238E27FC236}">
                <a16:creationId xmlns="" xmlns:a16="http://schemas.microsoft.com/office/drawing/2014/main" id="{EF896ECE-409B-4368-9B37-BB154C1225F5}"/>
              </a:ext>
            </a:extLst>
          </p:cNvPr>
          <p:cNvSpPr/>
          <p:nvPr/>
        </p:nvSpPr>
        <p:spPr bwMode="auto">
          <a:xfrm>
            <a:off x="6176051" y="2593839"/>
            <a:ext cx="4017819" cy="2375172"/>
          </a:xfrm>
          <a:prstGeom prst="roundRect">
            <a:avLst/>
          </a:prstGeom>
          <a:ln>
            <a:solidFill>
              <a:srgbClr val="6C4C8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anchor="ctr"/>
          <a:lstStyle/>
          <a:p>
            <a:pPr>
              <a:defRPr/>
            </a:pPr>
            <a:r>
              <a:rPr lang="en-IN" sz="4800" b="1" dirty="0">
                <a:solidFill>
                  <a:schemeClr val="tx1"/>
                </a:solidFill>
                <a:latin typeface="Avenir Book"/>
                <a:cs typeface="Arial" panose="020B0604020202020204" pitchFamily="34" charset="0"/>
              </a:rPr>
              <a:t>DEDICATION</a:t>
            </a:r>
          </a:p>
        </p:txBody>
      </p:sp>
      <p:sp>
        <p:nvSpPr>
          <p:cNvPr id="10" name="Left-Right-Up Arrow 24">
            <a:extLst>
              <a:ext uri="{FF2B5EF4-FFF2-40B4-BE49-F238E27FC236}">
                <a16:creationId xmlns="" xmlns:a16="http://schemas.microsoft.com/office/drawing/2014/main" id="{449DF07F-ADDF-4BDD-B234-2272EE74556B}"/>
              </a:ext>
            </a:extLst>
          </p:cNvPr>
          <p:cNvSpPr/>
          <p:nvPr/>
        </p:nvSpPr>
        <p:spPr bwMode="auto">
          <a:xfrm rot="10800000">
            <a:off x="4950402" y="4393671"/>
            <a:ext cx="787833" cy="782599"/>
          </a:xfrm>
          <a:prstGeom prst="leftRightUpArrow">
            <a:avLst/>
          </a:prstGeom>
          <a:solidFill>
            <a:srgbClr val="6C4C8B"/>
          </a:solidFill>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IN" sz="1200" u="sng" dirty="0">
              <a:solidFill>
                <a:srgbClr val="0000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7B1A94-9437-4BDF-9503-C6EB6E45DA09}"/>
              </a:ext>
            </a:extLst>
          </p:cNvPr>
          <p:cNvPicPr>
            <a:picLocks noChangeAspect="1"/>
          </p:cNvPicPr>
          <p:nvPr/>
        </p:nvPicPr>
        <p:blipFill>
          <a:blip r:embed="rId2"/>
          <a:stretch>
            <a:fillRect/>
          </a:stretch>
        </p:blipFill>
        <p:spPr>
          <a:xfrm>
            <a:off x="5099974" y="3652856"/>
            <a:ext cx="335651" cy="4571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9793" y="718570"/>
            <a:ext cx="9785951" cy="695559"/>
          </a:xfrm>
          <a:solidFill>
            <a:schemeClr val="accent4">
              <a:lumMod val="75000"/>
            </a:schemeClr>
          </a:solidFill>
        </p:spPr>
        <p:txBody>
          <a:bodyPr vert="horz" lIns="0" tIns="0" rIns="0" bIns="0" rtlCol="0" anchor="t" anchorCtr="0">
            <a:noAutofit/>
          </a:bodyPr>
          <a:lstStyle/>
          <a:p>
            <a:pPr algn="ctr">
              <a:spcBef>
                <a:spcPct val="0"/>
              </a:spcBef>
            </a:pPr>
            <a:r>
              <a:rPr lang="en-IN" sz="4800" b="1" dirty="0">
                <a:solidFill>
                  <a:schemeClr val="bg1"/>
                </a:solidFill>
                <a:latin typeface="Bookman Old Style" pitchFamily="18" charset="0"/>
                <a:ea typeface="+mj-ea"/>
                <a:cs typeface="+mj-cs"/>
              </a:rPr>
              <a:t>OPPORTUNITIES FOR CAs</a:t>
            </a:r>
          </a:p>
        </p:txBody>
      </p:sp>
      <p:sp>
        <p:nvSpPr>
          <p:cNvPr id="3" name="Title 2"/>
          <p:cNvSpPr>
            <a:spLocks noGrp="1"/>
          </p:cNvSpPr>
          <p:nvPr>
            <p:ph type="title"/>
          </p:nvPr>
        </p:nvSpPr>
        <p:spPr/>
        <p:txBody>
          <a:bodyPr/>
          <a:lstStyle/>
          <a:p>
            <a:r>
              <a:rPr lang="en-IN" dirty="0">
                <a:latin typeface="Bookman Old Style" pitchFamily="18" charset="0"/>
              </a:rPr>
              <a:t/>
            </a:r>
            <a:br>
              <a:rPr lang="en-IN" dirty="0">
                <a:latin typeface="Bookman Old Style" pitchFamily="18" charset="0"/>
              </a:rPr>
            </a:br>
            <a:endParaRPr lang="en-IN"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742747"/>
              </p:ext>
            </p:extLst>
          </p:nvPr>
        </p:nvGraphicFramePr>
        <p:xfrm>
          <a:off x="1244008" y="1489075"/>
          <a:ext cx="8422506" cy="3109096"/>
        </p:xfrm>
        <a:graphic>
          <a:graphicData uri="http://schemas.openxmlformats.org/drawingml/2006/table">
            <a:tbl>
              <a:tblPr firstRow="1" bandRow="1">
                <a:tableStyleId>{5C22544A-7EE6-4342-B048-85BDC9FD1C3A}</a:tableStyleId>
              </a:tblPr>
              <a:tblGrid>
                <a:gridCol w="4211253">
                  <a:extLst>
                    <a:ext uri="{9D8B030D-6E8A-4147-A177-3AD203B41FA5}">
                      <a16:colId xmlns="" xmlns:a16="http://schemas.microsoft.com/office/drawing/2014/main" val="20000"/>
                    </a:ext>
                  </a:extLst>
                </a:gridCol>
                <a:gridCol w="4211253">
                  <a:extLst>
                    <a:ext uri="{9D8B030D-6E8A-4147-A177-3AD203B41FA5}">
                      <a16:colId xmlns="" xmlns:a16="http://schemas.microsoft.com/office/drawing/2014/main" val="20001"/>
                    </a:ext>
                  </a:extLst>
                </a:gridCol>
              </a:tblGrid>
              <a:tr h="1489256">
                <a:tc>
                  <a:txBody>
                    <a:bodyPr/>
                    <a:lstStyle/>
                    <a:p>
                      <a:pPr algn="ctr"/>
                      <a:endParaRPr lang="en-IN" dirty="0"/>
                    </a:p>
                    <a:p>
                      <a:pPr algn="ctr"/>
                      <a:endParaRPr lang="en-IN" dirty="0">
                        <a:solidFill>
                          <a:schemeClr val="bg1"/>
                        </a:solidFill>
                      </a:endParaRPr>
                    </a:p>
                    <a:p>
                      <a:pPr marL="0" algn="ctr" defTabSz="457200" rtl="0" eaLnBrk="1" latinLnBrk="0" hangingPunct="1"/>
                      <a:r>
                        <a:rPr lang="en-IN" sz="2400" b="1" kern="1200" dirty="0">
                          <a:solidFill>
                            <a:schemeClr val="bg1"/>
                          </a:solidFill>
                          <a:latin typeface="+mn-lt"/>
                          <a:ea typeface="+mn-ea"/>
                          <a:cs typeface="+mn-cs"/>
                        </a:rPr>
                        <a:t>Own Practice</a:t>
                      </a:r>
                    </a:p>
                  </a:txBody>
                  <a:tcPr/>
                </a:tc>
                <a:tc>
                  <a:txBody>
                    <a:bodyPr/>
                    <a:lstStyle/>
                    <a:p>
                      <a:pPr algn="ctr"/>
                      <a:endParaRPr lang="en-IN" dirty="0"/>
                    </a:p>
                    <a:p>
                      <a:pPr algn="ctr"/>
                      <a:endParaRPr lang="en-IN" dirty="0"/>
                    </a:p>
                    <a:p>
                      <a:pPr marL="0" algn="ctr" defTabSz="457200" rtl="0" eaLnBrk="1" latinLnBrk="0" hangingPunct="1"/>
                      <a:r>
                        <a:rPr lang="en-IN" sz="2400" b="1" kern="1200" dirty="0">
                          <a:solidFill>
                            <a:schemeClr val="dk1"/>
                          </a:solidFill>
                          <a:latin typeface="+mn-lt"/>
                          <a:ea typeface="+mn-ea"/>
                          <a:cs typeface="+mn-cs"/>
                        </a:rPr>
                        <a:t>Job /Employment</a:t>
                      </a:r>
                    </a:p>
                  </a:txBody>
                  <a:tcPr>
                    <a:solidFill>
                      <a:srgbClr val="9DD4CF"/>
                    </a:solidFill>
                  </a:tcPr>
                </a:tc>
                <a:extLst>
                  <a:ext uri="{0D108BD9-81ED-4DB2-BD59-A6C34878D82A}">
                    <a16:rowId xmlns="" xmlns:a16="http://schemas.microsoft.com/office/drawing/2014/main" val="10000"/>
                  </a:ext>
                </a:extLst>
              </a:tr>
              <a:tr h="1619840">
                <a:tc>
                  <a:txBody>
                    <a:bodyPr/>
                    <a:lstStyle/>
                    <a:p>
                      <a:pPr algn="ctr"/>
                      <a:endParaRPr lang="en-IN" dirty="0"/>
                    </a:p>
                    <a:p>
                      <a:pPr algn="ctr"/>
                      <a:endParaRPr lang="en-IN" dirty="0"/>
                    </a:p>
                    <a:p>
                      <a:pPr marL="0" algn="ctr" defTabSz="457200" rtl="0" eaLnBrk="1" latinLnBrk="0" hangingPunct="1"/>
                      <a:r>
                        <a:rPr lang="en-IN" sz="2400" b="1" kern="1200" dirty="0">
                          <a:solidFill>
                            <a:schemeClr val="dk1"/>
                          </a:solidFill>
                          <a:latin typeface="+mn-lt"/>
                          <a:ea typeface="+mn-ea"/>
                          <a:cs typeface="+mn-cs"/>
                        </a:rPr>
                        <a:t>Entrepreneurship / </a:t>
                      </a:r>
                    </a:p>
                    <a:p>
                      <a:pPr marL="0" algn="ctr" defTabSz="457200" rtl="0" eaLnBrk="1" latinLnBrk="0" hangingPunct="1"/>
                      <a:r>
                        <a:rPr lang="en-IN" sz="2400" b="1" kern="1200" dirty="0">
                          <a:solidFill>
                            <a:schemeClr val="dk1"/>
                          </a:solidFill>
                          <a:latin typeface="+mn-lt"/>
                          <a:ea typeface="+mn-ea"/>
                          <a:cs typeface="+mn-cs"/>
                        </a:rPr>
                        <a:t>Business</a:t>
                      </a:r>
                    </a:p>
                  </a:txBody>
                  <a:tcPr/>
                </a:tc>
                <a:tc>
                  <a:txBody>
                    <a:bodyPr/>
                    <a:lstStyle/>
                    <a:p>
                      <a:pPr algn="ctr"/>
                      <a:endParaRPr lang="en-IN" dirty="0"/>
                    </a:p>
                    <a:p>
                      <a:pPr algn="ctr"/>
                      <a:endParaRPr lang="en-IN" dirty="0"/>
                    </a:p>
                    <a:p>
                      <a:pPr marL="0" algn="ctr" defTabSz="457200" rtl="0" eaLnBrk="1" latinLnBrk="0" hangingPunct="1"/>
                      <a:r>
                        <a:rPr lang="en-IN" sz="2400" b="1" kern="1200" dirty="0">
                          <a:solidFill>
                            <a:schemeClr val="bg1"/>
                          </a:solidFill>
                          <a:latin typeface="+mn-lt"/>
                          <a:ea typeface="+mn-ea"/>
                          <a:cs typeface="+mn-cs"/>
                        </a:rPr>
                        <a:t>Further Studies/  UPSC/ Management</a:t>
                      </a:r>
                    </a:p>
                  </a:txBody>
                  <a:tcPr>
                    <a:solidFill>
                      <a:srgbClr val="B37238"/>
                    </a:solidFill>
                  </a:tcPr>
                </a:tc>
                <a:extLst>
                  <a:ext uri="{0D108BD9-81ED-4DB2-BD59-A6C34878D82A}">
                    <a16:rowId xmlns="" xmlns:a16="http://schemas.microsoft.com/office/drawing/2014/main" val="10001"/>
                  </a:ext>
                </a:extLst>
              </a:tr>
            </a:tbl>
          </a:graphicData>
        </a:graphic>
      </p:graphicFrame>
      <p:sp>
        <p:nvSpPr>
          <p:cNvPr id="4" name="TextBox 3">
            <a:extLst>
              <a:ext uri="{FF2B5EF4-FFF2-40B4-BE49-F238E27FC236}">
                <a16:creationId xmlns="" xmlns:a16="http://schemas.microsoft.com/office/drawing/2014/main" id="{A8D6BD97-722E-4CC1-ABD8-832D76078631}"/>
              </a:ext>
            </a:extLst>
          </p:cNvPr>
          <p:cNvSpPr txBox="1"/>
          <p:nvPr/>
        </p:nvSpPr>
        <p:spPr>
          <a:xfrm>
            <a:off x="439793" y="4778745"/>
            <a:ext cx="9971304" cy="1804853"/>
          </a:xfrm>
          <a:prstGeom prst="rect">
            <a:avLst/>
          </a:prstGeom>
          <a:noFill/>
        </p:spPr>
        <p:txBody>
          <a:bodyPr wrap="square" lIns="0" tIns="0" rIns="0" bIns="0" rtlCol="0">
            <a:spAutoFit/>
          </a:bodyPr>
          <a:lstStyle/>
          <a:p>
            <a:pPr algn="just">
              <a:lnSpc>
                <a:spcPct val="150000"/>
              </a:lnSpc>
              <a:spcBef>
                <a:spcPts val="1200"/>
              </a:spcBef>
              <a:spcAft>
                <a:spcPts val="1200"/>
              </a:spcAft>
            </a:pPr>
            <a:r>
              <a:rPr lang="en-US" sz="1600" dirty="0">
                <a:latin typeface="Bookman Old Style" pitchFamily="18" charset="0"/>
              </a:rPr>
              <a:t>While presenting the interim budget of 2020-21, CA. Piyush Goyal, Hon’ble Minister for Railways and also given additional charge for Ministry of Finance said “We are poised to become a 5 trillion-dollar economy in the next 5 years and aspire to become a 10 trillion-dollar economy in the next 8 years” thereby implying that the role of Chartered Accountants is only going to get more important from here on and there could be a dearth of about 25000 professionals in the market in the future.</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6"/>
          <p:cNvGrpSpPr/>
          <p:nvPr/>
        </p:nvGrpSpPr>
        <p:grpSpPr>
          <a:xfrm flipH="1" flipV="1">
            <a:off x="2690492" y="2560638"/>
            <a:ext cx="1983406" cy="3930032"/>
            <a:chOff x="6966888" y="3265488"/>
            <a:chExt cx="1216991" cy="2411413"/>
          </a:xfrm>
        </p:grpSpPr>
        <p:sp>
          <p:nvSpPr>
            <p:cNvPr id="115" name="Freeform 44"/>
            <p:cNvSpPr>
              <a:spLocks/>
            </p:cNvSpPr>
            <p:nvPr/>
          </p:nvSpPr>
          <p:spPr bwMode="auto">
            <a:xfrm>
              <a:off x="7721916" y="3265488"/>
              <a:ext cx="461963" cy="722313"/>
            </a:xfrm>
            <a:custGeom>
              <a:avLst/>
              <a:gdLst>
                <a:gd name="T0" fmla="*/ 0 w 267"/>
                <a:gd name="T1" fmla="*/ 418 h 418"/>
                <a:gd name="T2" fmla="*/ 267 w 267"/>
                <a:gd name="T3" fmla="*/ 231 h 418"/>
                <a:gd name="T4" fmla="*/ 267 w 267"/>
                <a:gd name="T5" fmla="*/ 0 h 418"/>
                <a:gd name="T6" fmla="*/ 0 w 267"/>
                <a:gd name="T7" fmla="*/ 279 h 418"/>
                <a:gd name="T8" fmla="*/ 0 w 267"/>
                <a:gd name="T9" fmla="*/ 418 h 418"/>
              </a:gdLst>
              <a:ahLst/>
              <a:cxnLst>
                <a:cxn ang="0">
                  <a:pos x="T0" y="T1"/>
                </a:cxn>
                <a:cxn ang="0">
                  <a:pos x="T2" y="T3"/>
                </a:cxn>
                <a:cxn ang="0">
                  <a:pos x="T4" y="T5"/>
                </a:cxn>
                <a:cxn ang="0">
                  <a:pos x="T6" y="T7"/>
                </a:cxn>
                <a:cxn ang="0">
                  <a:pos x="T8" y="T9"/>
                </a:cxn>
              </a:cxnLst>
              <a:rect l="0" t="0" r="r" b="b"/>
              <a:pathLst>
                <a:path w="267" h="418">
                  <a:moveTo>
                    <a:pt x="0" y="418"/>
                  </a:moveTo>
                  <a:cubicBezTo>
                    <a:pt x="89" y="355"/>
                    <a:pt x="178" y="293"/>
                    <a:pt x="267" y="231"/>
                  </a:cubicBezTo>
                  <a:cubicBezTo>
                    <a:pt x="267" y="154"/>
                    <a:pt x="267" y="77"/>
                    <a:pt x="267" y="0"/>
                  </a:cubicBezTo>
                  <a:cubicBezTo>
                    <a:pt x="178" y="93"/>
                    <a:pt x="89" y="186"/>
                    <a:pt x="0" y="279"/>
                  </a:cubicBezTo>
                  <a:cubicBezTo>
                    <a:pt x="0" y="326"/>
                    <a:pt x="0" y="372"/>
                    <a:pt x="0" y="418"/>
                  </a:cubicBezTo>
                </a:path>
              </a:pathLst>
            </a:custGeom>
            <a:solidFill>
              <a:srgbClr val="022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48"/>
            <p:cNvSpPr>
              <a:spLocks/>
            </p:cNvSpPr>
            <p:nvPr/>
          </p:nvSpPr>
          <p:spPr bwMode="auto">
            <a:xfrm>
              <a:off x="7721916" y="3937000"/>
              <a:ext cx="461963" cy="452438"/>
            </a:xfrm>
            <a:custGeom>
              <a:avLst/>
              <a:gdLst>
                <a:gd name="T0" fmla="*/ 0 w 267"/>
                <a:gd name="T1" fmla="*/ 262 h 262"/>
                <a:gd name="T2" fmla="*/ 267 w 267"/>
                <a:gd name="T3" fmla="*/ 231 h 262"/>
                <a:gd name="T4" fmla="*/ 267 w 267"/>
                <a:gd name="T5" fmla="*/ 0 h 262"/>
                <a:gd name="T6" fmla="*/ 0 w 267"/>
                <a:gd name="T7" fmla="*/ 124 h 262"/>
                <a:gd name="T8" fmla="*/ 0 w 267"/>
                <a:gd name="T9" fmla="*/ 262 h 262"/>
              </a:gdLst>
              <a:ahLst/>
              <a:cxnLst>
                <a:cxn ang="0">
                  <a:pos x="T0" y="T1"/>
                </a:cxn>
                <a:cxn ang="0">
                  <a:pos x="T2" y="T3"/>
                </a:cxn>
                <a:cxn ang="0">
                  <a:pos x="T4" y="T5"/>
                </a:cxn>
                <a:cxn ang="0">
                  <a:pos x="T6" y="T7"/>
                </a:cxn>
                <a:cxn ang="0">
                  <a:pos x="T8" y="T9"/>
                </a:cxn>
              </a:cxnLst>
              <a:rect l="0" t="0" r="r" b="b"/>
              <a:pathLst>
                <a:path w="267" h="262">
                  <a:moveTo>
                    <a:pt x="0" y="262"/>
                  </a:moveTo>
                  <a:cubicBezTo>
                    <a:pt x="89" y="252"/>
                    <a:pt x="178" y="241"/>
                    <a:pt x="267" y="231"/>
                  </a:cubicBezTo>
                  <a:cubicBezTo>
                    <a:pt x="267" y="154"/>
                    <a:pt x="267" y="77"/>
                    <a:pt x="267" y="0"/>
                  </a:cubicBezTo>
                  <a:cubicBezTo>
                    <a:pt x="178" y="41"/>
                    <a:pt x="89" y="83"/>
                    <a:pt x="0" y="124"/>
                  </a:cubicBezTo>
                  <a:cubicBezTo>
                    <a:pt x="0" y="170"/>
                    <a:pt x="0" y="216"/>
                    <a:pt x="0" y="262"/>
                  </a:cubicBezTo>
                </a:path>
              </a:pathLst>
            </a:custGeom>
            <a:solidFill>
              <a:srgbClr val="014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55"/>
            <p:cNvSpPr>
              <a:spLocks/>
            </p:cNvSpPr>
            <p:nvPr/>
          </p:nvSpPr>
          <p:spPr bwMode="auto">
            <a:xfrm>
              <a:off x="7721916" y="4552950"/>
              <a:ext cx="461963" cy="454025"/>
            </a:xfrm>
            <a:custGeom>
              <a:avLst/>
              <a:gdLst>
                <a:gd name="T0" fmla="*/ 0 w 267"/>
                <a:gd name="T1" fmla="*/ 139 h 263"/>
                <a:gd name="T2" fmla="*/ 267 w 267"/>
                <a:gd name="T3" fmla="*/ 263 h 263"/>
                <a:gd name="T4" fmla="*/ 267 w 267"/>
                <a:gd name="T5" fmla="*/ 32 h 263"/>
                <a:gd name="T6" fmla="*/ 0 w 267"/>
                <a:gd name="T7" fmla="*/ 0 h 263"/>
                <a:gd name="T8" fmla="*/ 0 w 267"/>
                <a:gd name="T9" fmla="*/ 139 h 263"/>
              </a:gdLst>
              <a:ahLst/>
              <a:cxnLst>
                <a:cxn ang="0">
                  <a:pos x="T0" y="T1"/>
                </a:cxn>
                <a:cxn ang="0">
                  <a:pos x="T2" y="T3"/>
                </a:cxn>
                <a:cxn ang="0">
                  <a:pos x="T4" y="T5"/>
                </a:cxn>
                <a:cxn ang="0">
                  <a:pos x="T6" y="T7"/>
                </a:cxn>
                <a:cxn ang="0">
                  <a:pos x="T8" y="T9"/>
                </a:cxn>
              </a:cxnLst>
              <a:rect l="0" t="0" r="r" b="b"/>
              <a:pathLst>
                <a:path w="267" h="263">
                  <a:moveTo>
                    <a:pt x="0" y="139"/>
                  </a:moveTo>
                  <a:cubicBezTo>
                    <a:pt x="89" y="180"/>
                    <a:pt x="178" y="221"/>
                    <a:pt x="267" y="263"/>
                  </a:cubicBezTo>
                  <a:cubicBezTo>
                    <a:pt x="267" y="186"/>
                    <a:pt x="267" y="109"/>
                    <a:pt x="267" y="32"/>
                  </a:cubicBezTo>
                  <a:cubicBezTo>
                    <a:pt x="178" y="21"/>
                    <a:pt x="89" y="11"/>
                    <a:pt x="0" y="0"/>
                  </a:cubicBezTo>
                  <a:cubicBezTo>
                    <a:pt x="0" y="46"/>
                    <a:pt x="0" y="92"/>
                    <a:pt x="0" y="139"/>
                  </a:cubicBezTo>
                </a:path>
              </a:pathLst>
            </a:custGeom>
            <a:solidFill>
              <a:srgbClr val="00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61"/>
            <p:cNvSpPr>
              <a:spLocks/>
            </p:cNvSpPr>
            <p:nvPr/>
          </p:nvSpPr>
          <p:spPr bwMode="auto">
            <a:xfrm>
              <a:off x="7721916" y="4957763"/>
              <a:ext cx="461963" cy="719138"/>
            </a:xfrm>
            <a:custGeom>
              <a:avLst/>
              <a:gdLst>
                <a:gd name="T0" fmla="*/ 0 w 267"/>
                <a:gd name="T1" fmla="*/ 138 h 417"/>
                <a:gd name="T2" fmla="*/ 267 w 267"/>
                <a:gd name="T3" fmla="*/ 417 h 417"/>
                <a:gd name="T4" fmla="*/ 267 w 267"/>
                <a:gd name="T5" fmla="*/ 187 h 417"/>
                <a:gd name="T6" fmla="*/ 0 w 267"/>
                <a:gd name="T7" fmla="*/ 0 h 417"/>
                <a:gd name="T8" fmla="*/ 0 w 267"/>
                <a:gd name="T9" fmla="*/ 138 h 417"/>
              </a:gdLst>
              <a:ahLst/>
              <a:cxnLst>
                <a:cxn ang="0">
                  <a:pos x="T0" y="T1"/>
                </a:cxn>
                <a:cxn ang="0">
                  <a:pos x="T2" y="T3"/>
                </a:cxn>
                <a:cxn ang="0">
                  <a:pos x="T4" y="T5"/>
                </a:cxn>
                <a:cxn ang="0">
                  <a:pos x="T6" y="T7"/>
                </a:cxn>
                <a:cxn ang="0">
                  <a:pos x="T8" y="T9"/>
                </a:cxn>
              </a:cxnLst>
              <a:rect l="0" t="0" r="r" b="b"/>
              <a:pathLst>
                <a:path w="267" h="417">
                  <a:moveTo>
                    <a:pt x="0" y="138"/>
                  </a:moveTo>
                  <a:cubicBezTo>
                    <a:pt x="89" y="231"/>
                    <a:pt x="178" y="324"/>
                    <a:pt x="267" y="417"/>
                  </a:cubicBezTo>
                  <a:cubicBezTo>
                    <a:pt x="267" y="341"/>
                    <a:pt x="267" y="264"/>
                    <a:pt x="267" y="187"/>
                  </a:cubicBezTo>
                  <a:cubicBezTo>
                    <a:pt x="178" y="124"/>
                    <a:pt x="89" y="62"/>
                    <a:pt x="0" y="0"/>
                  </a:cubicBezTo>
                  <a:cubicBezTo>
                    <a:pt x="0" y="46"/>
                    <a:pt x="0" y="92"/>
                    <a:pt x="0" y="138"/>
                  </a:cubicBezTo>
                  <a:close/>
                </a:path>
              </a:pathLst>
            </a:custGeom>
            <a:solidFill>
              <a:srgbClr val="029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4" name="Group 118"/>
            <p:cNvGrpSpPr/>
            <p:nvPr/>
          </p:nvGrpSpPr>
          <p:grpSpPr>
            <a:xfrm>
              <a:off x="6966888" y="3747135"/>
              <a:ext cx="755028" cy="1451294"/>
              <a:chOff x="6587490" y="3747135"/>
              <a:chExt cx="1134426" cy="1451294"/>
            </a:xfrm>
          </p:grpSpPr>
          <p:sp>
            <p:nvSpPr>
              <p:cNvPr id="120" name="Rectangle 119"/>
              <p:cNvSpPr/>
              <p:nvPr/>
            </p:nvSpPr>
            <p:spPr bwMode="gray">
              <a:xfrm>
                <a:off x="6587490" y="3747135"/>
                <a:ext cx="1134426" cy="240666"/>
              </a:xfrm>
              <a:prstGeom prst="rect">
                <a:avLst/>
              </a:prstGeom>
              <a:solidFill>
                <a:srgbClr val="023D7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2" name="Rectangle 121"/>
              <p:cNvSpPr/>
              <p:nvPr/>
            </p:nvSpPr>
            <p:spPr bwMode="gray">
              <a:xfrm>
                <a:off x="6587490" y="4148772"/>
                <a:ext cx="1134426" cy="240666"/>
              </a:xfrm>
              <a:prstGeom prst="rect">
                <a:avLst/>
              </a:prstGeom>
              <a:solidFill>
                <a:srgbClr val="2C7DA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4" name="Rectangle 123"/>
              <p:cNvSpPr/>
              <p:nvPr/>
            </p:nvSpPr>
            <p:spPr bwMode="gray">
              <a:xfrm>
                <a:off x="6587490" y="4552950"/>
                <a:ext cx="1134426" cy="240666"/>
              </a:xfrm>
              <a:prstGeom prst="rect">
                <a:avLst/>
              </a:prstGeom>
              <a:solidFill>
                <a:srgbClr val="008CA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6" name="Rectangle 125"/>
              <p:cNvSpPr/>
              <p:nvPr/>
            </p:nvSpPr>
            <p:spPr bwMode="gray">
              <a:xfrm>
                <a:off x="6587490" y="4957763"/>
                <a:ext cx="1134426" cy="240666"/>
              </a:xfrm>
              <a:prstGeom prst="rect">
                <a:avLst/>
              </a:prstGeom>
              <a:solidFill>
                <a:srgbClr val="02C2D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sp>
        <p:nvSpPr>
          <p:cNvPr id="128" name="Rounded Rectangle 127"/>
          <p:cNvSpPr/>
          <p:nvPr/>
        </p:nvSpPr>
        <p:spPr bwMode="gray">
          <a:xfrm>
            <a:off x="429257" y="2541532"/>
            <a:ext cx="2514676" cy="727623"/>
          </a:xfrm>
          <a:prstGeom prst="roundRect">
            <a:avLst>
              <a:gd name="adj" fmla="val 50000"/>
            </a:avLst>
          </a:prstGeom>
          <a:solidFill>
            <a:srgbClr val="02C2DA"/>
          </a:solidFill>
          <a:ln w="19050" algn="ctr">
            <a:noFill/>
            <a:miter lim="800000"/>
            <a:headEnd/>
            <a:tailEnd/>
          </a:ln>
        </p:spPr>
        <p:txBody>
          <a:bodyPr wrap="square" lIns="36000" tIns="88900" rIns="720000" bIns="88900" rtlCol="0" anchor="ctr"/>
          <a:lstStyle/>
          <a:p>
            <a:pPr algn="r"/>
            <a:r>
              <a:rPr lang="en-US" sz="1400" b="1" dirty="0">
                <a:solidFill>
                  <a:schemeClr val="bg1"/>
                </a:solidFill>
              </a:rPr>
              <a:t>Entrepreneur</a:t>
            </a:r>
          </a:p>
        </p:txBody>
      </p:sp>
      <p:sp>
        <p:nvSpPr>
          <p:cNvPr id="129" name="Rounded Rectangle 128"/>
          <p:cNvSpPr/>
          <p:nvPr/>
        </p:nvSpPr>
        <p:spPr bwMode="gray">
          <a:xfrm>
            <a:off x="429257" y="3608596"/>
            <a:ext cx="2514676" cy="727623"/>
          </a:xfrm>
          <a:prstGeom prst="roundRect">
            <a:avLst>
              <a:gd name="adj" fmla="val 50000"/>
            </a:avLst>
          </a:prstGeom>
          <a:solidFill>
            <a:srgbClr val="008CAC"/>
          </a:solidFill>
          <a:ln w="19050" algn="ctr">
            <a:noFill/>
            <a:miter lim="800000"/>
            <a:headEnd/>
            <a:tailEnd/>
          </a:ln>
        </p:spPr>
        <p:txBody>
          <a:bodyPr wrap="square" lIns="36000" tIns="88900" rIns="720000" bIns="88900" rtlCol="0" anchor="ctr"/>
          <a:lstStyle/>
          <a:p>
            <a:pPr algn="r"/>
            <a:r>
              <a:rPr lang="en-US" sz="1400" b="1" dirty="0">
                <a:solidFill>
                  <a:schemeClr val="bg1"/>
                </a:solidFill>
              </a:rPr>
              <a:t>Information Technology consulting </a:t>
            </a:r>
          </a:p>
        </p:txBody>
      </p:sp>
      <p:sp>
        <p:nvSpPr>
          <p:cNvPr id="130" name="Rounded Rectangle 129"/>
          <p:cNvSpPr/>
          <p:nvPr/>
        </p:nvSpPr>
        <p:spPr bwMode="gray">
          <a:xfrm>
            <a:off x="429257" y="4707412"/>
            <a:ext cx="2514676" cy="727623"/>
          </a:xfrm>
          <a:prstGeom prst="roundRect">
            <a:avLst>
              <a:gd name="adj" fmla="val 50000"/>
            </a:avLst>
          </a:prstGeom>
          <a:solidFill>
            <a:srgbClr val="016294"/>
          </a:solidFill>
          <a:ln w="19050" algn="ctr">
            <a:noFill/>
            <a:miter lim="800000"/>
            <a:headEnd/>
            <a:tailEnd/>
          </a:ln>
        </p:spPr>
        <p:txBody>
          <a:bodyPr wrap="square" lIns="36000" tIns="88900" rIns="720000" bIns="88900" rtlCol="0" anchor="ctr"/>
          <a:lstStyle/>
          <a:p>
            <a:pPr algn="r"/>
            <a:r>
              <a:rPr lang="en-US" sz="1400" b="1" dirty="0">
                <a:solidFill>
                  <a:schemeClr val="bg1"/>
                </a:solidFill>
              </a:rPr>
              <a:t>Advisory services</a:t>
            </a:r>
          </a:p>
        </p:txBody>
      </p:sp>
      <p:sp>
        <p:nvSpPr>
          <p:cNvPr id="131" name="Rounded Rectangle 130"/>
          <p:cNvSpPr/>
          <p:nvPr/>
        </p:nvSpPr>
        <p:spPr bwMode="gray">
          <a:xfrm>
            <a:off x="429257" y="5788138"/>
            <a:ext cx="2514676" cy="727623"/>
          </a:xfrm>
          <a:prstGeom prst="roundRect">
            <a:avLst>
              <a:gd name="adj" fmla="val 50000"/>
            </a:avLst>
          </a:prstGeom>
          <a:solidFill>
            <a:srgbClr val="023D75"/>
          </a:solidFill>
          <a:ln w="19050" algn="ctr">
            <a:noFill/>
            <a:miter lim="800000"/>
            <a:headEnd/>
            <a:tailEnd/>
          </a:ln>
        </p:spPr>
        <p:txBody>
          <a:bodyPr wrap="square" lIns="36000" tIns="88900" rIns="720000" bIns="88900" rtlCol="0" anchor="ctr"/>
          <a:lstStyle/>
          <a:p>
            <a:pPr algn="r"/>
            <a:r>
              <a:rPr lang="en-US" sz="1400" b="1" dirty="0">
                <a:solidFill>
                  <a:schemeClr val="bg1"/>
                </a:solidFill>
              </a:rPr>
              <a:t>Advanced finance and economics</a:t>
            </a:r>
          </a:p>
        </p:txBody>
      </p:sp>
      <p:sp>
        <p:nvSpPr>
          <p:cNvPr id="132" name="Oval 131"/>
          <p:cNvSpPr/>
          <p:nvPr/>
        </p:nvSpPr>
        <p:spPr bwMode="gray">
          <a:xfrm>
            <a:off x="2242294" y="2613933"/>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3" name="Oval 132"/>
          <p:cNvSpPr/>
          <p:nvPr/>
        </p:nvSpPr>
        <p:spPr bwMode="gray">
          <a:xfrm>
            <a:off x="2242294" y="3665873"/>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Oval 133"/>
          <p:cNvSpPr/>
          <p:nvPr/>
        </p:nvSpPr>
        <p:spPr bwMode="gray">
          <a:xfrm>
            <a:off x="2242294" y="4767069"/>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Oval 134"/>
          <p:cNvSpPr/>
          <p:nvPr/>
        </p:nvSpPr>
        <p:spPr bwMode="gray">
          <a:xfrm>
            <a:off x="2242294" y="5860539"/>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5" name="Group 489"/>
          <p:cNvGrpSpPr>
            <a:grpSpLocks noChangeAspect="1"/>
          </p:cNvGrpSpPr>
          <p:nvPr/>
        </p:nvGrpSpPr>
        <p:grpSpPr bwMode="auto">
          <a:xfrm>
            <a:off x="2317703" y="3737697"/>
            <a:ext cx="432002" cy="432000"/>
            <a:chOff x="2920" y="2264"/>
            <a:chExt cx="340" cy="340"/>
          </a:xfrm>
          <a:solidFill>
            <a:schemeClr val="tx1"/>
          </a:solidFill>
        </p:grpSpPr>
        <p:sp>
          <p:nvSpPr>
            <p:cNvPr id="137" name="Freeform 490"/>
            <p:cNvSpPr>
              <a:spLocks noEditPoints="1"/>
            </p:cNvSpPr>
            <p:nvPr/>
          </p:nvSpPr>
          <p:spPr bwMode="auto">
            <a:xfrm>
              <a:off x="2998" y="2363"/>
              <a:ext cx="184" cy="113"/>
            </a:xfrm>
            <a:custGeom>
              <a:avLst/>
              <a:gdLst>
                <a:gd name="T0" fmla="*/ 11 w 277"/>
                <a:gd name="T1" fmla="*/ 171 h 171"/>
                <a:gd name="T2" fmla="*/ 267 w 277"/>
                <a:gd name="T3" fmla="*/ 171 h 171"/>
                <a:gd name="T4" fmla="*/ 277 w 277"/>
                <a:gd name="T5" fmla="*/ 160 h 171"/>
                <a:gd name="T6" fmla="*/ 277 w 277"/>
                <a:gd name="T7" fmla="*/ 11 h 171"/>
                <a:gd name="T8" fmla="*/ 267 w 277"/>
                <a:gd name="T9" fmla="*/ 0 h 171"/>
                <a:gd name="T10" fmla="*/ 11 w 277"/>
                <a:gd name="T11" fmla="*/ 0 h 171"/>
                <a:gd name="T12" fmla="*/ 0 w 277"/>
                <a:gd name="T13" fmla="*/ 11 h 171"/>
                <a:gd name="T14" fmla="*/ 0 w 277"/>
                <a:gd name="T15" fmla="*/ 160 h 171"/>
                <a:gd name="T16" fmla="*/ 11 w 277"/>
                <a:gd name="T17" fmla="*/ 171 h 171"/>
                <a:gd name="T18" fmla="*/ 21 w 277"/>
                <a:gd name="T19" fmla="*/ 21 h 171"/>
                <a:gd name="T20" fmla="*/ 256 w 277"/>
                <a:gd name="T21" fmla="*/ 21 h 171"/>
                <a:gd name="T22" fmla="*/ 256 w 277"/>
                <a:gd name="T23" fmla="*/ 149 h 171"/>
                <a:gd name="T24" fmla="*/ 21 w 277"/>
                <a:gd name="T25" fmla="*/ 149 h 171"/>
                <a:gd name="T26" fmla="*/ 21 w 277"/>
                <a:gd name="T27"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1">
                  <a:moveTo>
                    <a:pt x="11" y="171"/>
                  </a:moveTo>
                  <a:cubicBezTo>
                    <a:pt x="267" y="171"/>
                    <a:pt x="267" y="171"/>
                    <a:pt x="267" y="171"/>
                  </a:cubicBezTo>
                  <a:cubicBezTo>
                    <a:pt x="273" y="171"/>
                    <a:pt x="277" y="166"/>
                    <a:pt x="277" y="160"/>
                  </a:cubicBezTo>
                  <a:cubicBezTo>
                    <a:pt x="277" y="11"/>
                    <a:pt x="277" y="11"/>
                    <a:pt x="277" y="11"/>
                  </a:cubicBezTo>
                  <a:cubicBezTo>
                    <a:pt x="277" y="5"/>
                    <a:pt x="273" y="0"/>
                    <a:pt x="267" y="0"/>
                  </a:cubicBezTo>
                  <a:cubicBezTo>
                    <a:pt x="11" y="0"/>
                    <a:pt x="11" y="0"/>
                    <a:pt x="11" y="0"/>
                  </a:cubicBezTo>
                  <a:cubicBezTo>
                    <a:pt x="5" y="0"/>
                    <a:pt x="0" y="5"/>
                    <a:pt x="0" y="11"/>
                  </a:cubicBezTo>
                  <a:cubicBezTo>
                    <a:pt x="0" y="160"/>
                    <a:pt x="0" y="160"/>
                    <a:pt x="0" y="160"/>
                  </a:cubicBezTo>
                  <a:cubicBezTo>
                    <a:pt x="0" y="166"/>
                    <a:pt x="5" y="171"/>
                    <a:pt x="11" y="171"/>
                  </a:cubicBezTo>
                  <a:close/>
                  <a:moveTo>
                    <a:pt x="21" y="21"/>
                  </a:moveTo>
                  <a:cubicBezTo>
                    <a:pt x="256" y="21"/>
                    <a:pt x="256" y="21"/>
                    <a:pt x="256" y="21"/>
                  </a:cubicBezTo>
                  <a:cubicBezTo>
                    <a:pt x="256" y="149"/>
                    <a:pt x="256" y="149"/>
                    <a:pt x="256" y="149"/>
                  </a:cubicBezTo>
                  <a:cubicBezTo>
                    <a:pt x="21" y="149"/>
                    <a:pt x="21" y="149"/>
                    <a:pt x="21" y="149"/>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491"/>
            <p:cNvSpPr>
              <a:spLocks/>
            </p:cNvSpPr>
            <p:nvPr/>
          </p:nvSpPr>
          <p:spPr bwMode="auto">
            <a:xfrm>
              <a:off x="2984" y="2490"/>
              <a:ext cx="212" cy="14"/>
            </a:xfrm>
            <a:custGeom>
              <a:avLst/>
              <a:gdLst>
                <a:gd name="T0" fmla="*/ 309 w 320"/>
                <a:gd name="T1" fmla="*/ 0 h 21"/>
                <a:gd name="T2" fmla="*/ 10 w 320"/>
                <a:gd name="T3" fmla="*/ 0 h 21"/>
                <a:gd name="T4" fmla="*/ 0 w 320"/>
                <a:gd name="T5" fmla="*/ 11 h 21"/>
                <a:gd name="T6" fmla="*/ 10 w 320"/>
                <a:gd name="T7" fmla="*/ 21 h 21"/>
                <a:gd name="T8" fmla="*/ 309 w 320"/>
                <a:gd name="T9" fmla="*/ 21 h 21"/>
                <a:gd name="T10" fmla="*/ 320 w 320"/>
                <a:gd name="T11" fmla="*/ 11 h 21"/>
                <a:gd name="T12" fmla="*/ 309 w 320"/>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0" h="21">
                  <a:moveTo>
                    <a:pt x="309" y="0"/>
                  </a:moveTo>
                  <a:cubicBezTo>
                    <a:pt x="10" y="0"/>
                    <a:pt x="10" y="0"/>
                    <a:pt x="10" y="0"/>
                  </a:cubicBezTo>
                  <a:cubicBezTo>
                    <a:pt x="4" y="0"/>
                    <a:pt x="0" y="5"/>
                    <a:pt x="0" y="11"/>
                  </a:cubicBezTo>
                  <a:cubicBezTo>
                    <a:pt x="0" y="17"/>
                    <a:pt x="4" y="21"/>
                    <a:pt x="10" y="21"/>
                  </a:cubicBezTo>
                  <a:cubicBezTo>
                    <a:pt x="309" y="21"/>
                    <a:pt x="309" y="21"/>
                    <a:pt x="309" y="21"/>
                  </a:cubicBezTo>
                  <a:cubicBezTo>
                    <a:pt x="315" y="21"/>
                    <a:pt x="320" y="17"/>
                    <a:pt x="320" y="11"/>
                  </a:cubicBezTo>
                  <a:cubicBezTo>
                    <a:pt x="320" y="5"/>
                    <a:pt x="315" y="0"/>
                    <a:pt x="3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492"/>
            <p:cNvSpPr>
              <a:spLocks noEditPoints="1"/>
            </p:cNvSpPr>
            <p:nvPr/>
          </p:nvSpPr>
          <p:spPr bwMode="auto">
            <a:xfrm>
              <a:off x="2920" y="226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816"/>
          <p:cNvGrpSpPr>
            <a:grpSpLocks noChangeAspect="1"/>
          </p:cNvGrpSpPr>
          <p:nvPr/>
        </p:nvGrpSpPr>
        <p:grpSpPr bwMode="auto">
          <a:xfrm>
            <a:off x="2317704" y="4842479"/>
            <a:ext cx="432000" cy="432000"/>
            <a:chOff x="4518" y="3391"/>
            <a:chExt cx="340" cy="340"/>
          </a:xfrm>
          <a:solidFill>
            <a:schemeClr val="tx1"/>
          </a:solidFill>
        </p:grpSpPr>
        <p:sp>
          <p:nvSpPr>
            <p:cNvPr id="144" name="Freeform 817"/>
            <p:cNvSpPr>
              <a:spLocks noEditPoints="1"/>
            </p:cNvSpPr>
            <p:nvPr/>
          </p:nvSpPr>
          <p:spPr bwMode="auto">
            <a:xfrm>
              <a:off x="4518" y="339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818"/>
            <p:cNvSpPr>
              <a:spLocks noEditPoints="1"/>
            </p:cNvSpPr>
            <p:nvPr/>
          </p:nvSpPr>
          <p:spPr bwMode="auto">
            <a:xfrm>
              <a:off x="4588" y="3455"/>
              <a:ext cx="199" cy="198"/>
            </a:xfrm>
            <a:custGeom>
              <a:avLst/>
              <a:gdLst>
                <a:gd name="T0" fmla="*/ 86 w 299"/>
                <a:gd name="T1" fmla="*/ 64 h 298"/>
                <a:gd name="T2" fmla="*/ 118 w 299"/>
                <a:gd name="T3" fmla="*/ 32 h 298"/>
                <a:gd name="T4" fmla="*/ 86 w 299"/>
                <a:gd name="T5" fmla="*/ 0 h 298"/>
                <a:gd name="T6" fmla="*/ 54 w 299"/>
                <a:gd name="T7" fmla="*/ 32 h 298"/>
                <a:gd name="T8" fmla="*/ 86 w 299"/>
                <a:gd name="T9" fmla="*/ 64 h 298"/>
                <a:gd name="T10" fmla="*/ 86 w 299"/>
                <a:gd name="T11" fmla="*/ 21 h 298"/>
                <a:gd name="T12" fmla="*/ 96 w 299"/>
                <a:gd name="T13" fmla="*/ 32 h 298"/>
                <a:gd name="T14" fmla="*/ 86 w 299"/>
                <a:gd name="T15" fmla="*/ 42 h 298"/>
                <a:gd name="T16" fmla="*/ 75 w 299"/>
                <a:gd name="T17" fmla="*/ 32 h 298"/>
                <a:gd name="T18" fmla="*/ 86 w 299"/>
                <a:gd name="T19" fmla="*/ 21 h 298"/>
                <a:gd name="T20" fmla="*/ 288 w 299"/>
                <a:gd name="T21" fmla="*/ 149 h 298"/>
                <a:gd name="T22" fmla="*/ 267 w 299"/>
                <a:gd name="T23" fmla="*/ 149 h 298"/>
                <a:gd name="T24" fmla="*/ 267 w 299"/>
                <a:gd name="T25" fmla="*/ 96 h 298"/>
                <a:gd name="T26" fmla="*/ 256 w 299"/>
                <a:gd name="T27" fmla="*/ 85 h 298"/>
                <a:gd name="T28" fmla="*/ 171 w 299"/>
                <a:gd name="T29" fmla="*/ 85 h 298"/>
                <a:gd name="T30" fmla="*/ 160 w 299"/>
                <a:gd name="T31" fmla="*/ 96 h 298"/>
                <a:gd name="T32" fmla="*/ 160 w 299"/>
                <a:gd name="T33" fmla="*/ 149 h 298"/>
                <a:gd name="T34" fmla="*/ 139 w 299"/>
                <a:gd name="T35" fmla="*/ 149 h 298"/>
                <a:gd name="T36" fmla="*/ 139 w 299"/>
                <a:gd name="T37" fmla="*/ 96 h 298"/>
                <a:gd name="T38" fmla="*/ 128 w 299"/>
                <a:gd name="T39" fmla="*/ 85 h 298"/>
                <a:gd name="T40" fmla="*/ 43 w 299"/>
                <a:gd name="T41" fmla="*/ 85 h 298"/>
                <a:gd name="T42" fmla="*/ 32 w 299"/>
                <a:gd name="T43" fmla="*/ 96 h 298"/>
                <a:gd name="T44" fmla="*/ 32 w 299"/>
                <a:gd name="T45" fmla="*/ 149 h 298"/>
                <a:gd name="T46" fmla="*/ 11 w 299"/>
                <a:gd name="T47" fmla="*/ 149 h 298"/>
                <a:gd name="T48" fmla="*/ 0 w 299"/>
                <a:gd name="T49" fmla="*/ 160 h 298"/>
                <a:gd name="T50" fmla="*/ 11 w 299"/>
                <a:gd name="T51" fmla="*/ 170 h 298"/>
                <a:gd name="T52" fmla="*/ 11 w 299"/>
                <a:gd name="T53" fmla="*/ 288 h 298"/>
                <a:gd name="T54" fmla="*/ 22 w 299"/>
                <a:gd name="T55" fmla="*/ 298 h 298"/>
                <a:gd name="T56" fmla="*/ 278 w 299"/>
                <a:gd name="T57" fmla="*/ 298 h 298"/>
                <a:gd name="T58" fmla="*/ 288 w 299"/>
                <a:gd name="T59" fmla="*/ 288 h 298"/>
                <a:gd name="T60" fmla="*/ 288 w 299"/>
                <a:gd name="T61" fmla="*/ 170 h 298"/>
                <a:gd name="T62" fmla="*/ 299 w 299"/>
                <a:gd name="T63" fmla="*/ 160 h 298"/>
                <a:gd name="T64" fmla="*/ 288 w 299"/>
                <a:gd name="T65" fmla="*/ 149 h 298"/>
                <a:gd name="T66" fmla="*/ 182 w 299"/>
                <a:gd name="T67" fmla="*/ 106 h 298"/>
                <a:gd name="T68" fmla="*/ 246 w 299"/>
                <a:gd name="T69" fmla="*/ 106 h 298"/>
                <a:gd name="T70" fmla="*/ 246 w 299"/>
                <a:gd name="T71" fmla="*/ 149 h 298"/>
                <a:gd name="T72" fmla="*/ 182 w 299"/>
                <a:gd name="T73" fmla="*/ 149 h 298"/>
                <a:gd name="T74" fmla="*/ 182 w 299"/>
                <a:gd name="T75" fmla="*/ 106 h 298"/>
                <a:gd name="T76" fmla="*/ 54 w 299"/>
                <a:gd name="T77" fmla="*/ 106 h 298"/>
                <a:gd name="T78" fmla="*/ 118 w 299"/>
                <a:gd name="T79" fmla="*/ 106 h 298"/>
                <a:gd name="T80" fmla="*/ 118 w 299"/>
                <a:gd name="T81" fmla="*/ 149 h 298"/>
                <a:gd name="T82" fmla="*/ 54 w 299"/>
                <a:gd name="T83" fmla="*/ 149 h 298"/>
                <a:gd name="T84" fmla="*/ 54 w 299"/>
                <a:gd name="T85" fmla="*/ 106 h 298"/>
                <a:gd name="T86" fmla="*/ 267 w 299"/>
                <a:gd name="T87" fmla="*/ 277 h 298"/>
                <a:gd name="T88" fmla="*/ 32 w 299"/>
                <a:gd name="T89" fmla="*/ 277 h 298"/>
                <a:gd name="T90" fmla="*/ 32 w 299"/>
                <a:gd name="T91" fmla="*/ 170 h 298"/>
                <a:gd name="T92" fmla="*/ 267 w 299"/>
                <a:gd name="T93" fmla="*/ 170 h 298"/>
                <a:gd name="T94" fmla="*/ 267 w 299"/>
                <a:gd name="T95" fmla="*/ 277 h 298"/>
                <a:gd name="T96" fmla="*/ 214 w 299"/>
                <a:gd name="T97" fmla="*/ 64 h 298"/>
                <a:gd name="T98" fmla="*/ 246 w 299"/>
                <a:gd name="T99" fmla="*/ 32 h 298"/>
                <a:gd name="T100" fmla="*/ 214 w 299"/>
                <a:gd name="T101" fmla="*/ 0 h 298"/>
                <a:gd name="T102" fmla="*/ 182 w 299"/>
                <a:gd name="T103" fmla="*/ 32 h 298"/>
                <a:gd name="T104" fmla="*/ 214 w 299"/>
                <a:gd name="T105" fmla="*/ 64 h 298"/>
                <a:gd name="T106" fmla="*/ 214 w 299"/>
                <a:gd name="T107" fmla="*/ 21 h 298"/>
                <a:gd name="T108" fmla="*/ 224 w 299"/>
                <a:gd name="T109" fmla="*/ 32 h 298"/>
                <a:gd name="T110" fmla="*/ 214 w 299"/>
                <a:gd name="T111" fmla="*/ 42 h 298"/>
                <a:gd name="T112" fmla="*/ 203 w 299"/>
                <a:gd name="T113" fmla="*/ 32 h 298"/>
                <a:gd name="T114" fmla="*/ 214 w 299"/>
                <a:gd name="T115" fmla="*/ 2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98">
                  <a:moveTo>
                    <a:pt x="86" y="64"/>
                  </a:moveTo>
                  <a:cubicBezTo>
                    <a:pt x="103" y="64"/>
                    <a:pt x="118" y="49"/>
                    <a:pt x="118" y="32"/>
                  </a:cubicBezTo>
                  <a:cubicBezTo>
                    <a:pt x="118" y="14"/>
                    <a:pt x="103" y="0"/>
                    <a:pt x="86" y="0"/>
                  </a:cubicBezTo>
                  <a:cubicBezTo>
                    <a:pt x="68" y="0"/>
                    <a:pt x="54" y="14"/>
                    <a:pt x="54" y="32"/>
                  </a:cubicBezTo>
                  <a:cubicBezTo>
                    <a:pt x="54" y="49"/>
                    <a:pt x="68" y="64"/>
                    <a:pt x="86" y="64"/>
                  </a:cubicBezTo>
                  <a:close/>
                  <a:moveTo>
                    <a:pt x="86" y="21"/>
                  </a:moveTo>
                  <a:cubicBezTo>
                    <a:pt x="92" y="21"/>
                    <a:pt x="96" y="26"/>
                    <a:pt x="96" y="32"/>
                  </a:cubicBezTo>
                  <a:cubicBezTo>
                    <a:pt x="96" y="38"/>
                    <a:pt x="92" y="42"/>
                    <a:pt x="86" y="42"/>
                  </a:cubicBezTo>
                  <a:cubicBezTo>
                    <a:pt x="80" y="42"/>
                    <a:pt x="75" y="38"/>
                    <a:pt x="75" y="32"/>
                  </a:cubicBezTo>
                  <a:cubicBezTo>
                    <a:pt x="75" y="26"/>
                    <a:pt x="80" y="21"/>
                    <a:pt x="86" y="21"/>
                  </a:cubicBezTo>
                  <a:close/>
                  <a:moveTo>
                    <a:pt x="288" y="149"/>
                  </a:moveTo>
                  <a:cubicBezTo>
                    <a:pt x="267" y="149"/>
                    <a:pt x="267" y="149"/>
                    <a:pt x="267" y="149"/>
                  </a:cubicBezTo>
                  <a:cubicBezTo>
                    <a:pt x="267" y="96"/>
                    <a:pt x="267" y="96"/>
                    <a:pt x="267" y="96"/>
                  </a:cubicBezTo>
                  <a:cubicBezTo>
                    <a:pt x="267" y="90"/>
                    <a:pt x="262" y="85"/>
                    <a:pt x="256" y="85"/>
                  </a:cubicBezTo>
                  <a:cubicBezTo>
                    <a:pt x="171" y="85"/>
                    <a:pt x="171" y="85"/>
                    <a:pt x="171" y="85"/>
                  </a:cubicBezTo>
                  <a:cubicBezTo>
                    <a:pt x="165" y="85"/>
                    <a:pt x="160" y="90"/>
                    <a:pt x="160" y="96"/>
                  </a:cubicBezTo>
                  <a:cubicBezTo>
                    <a:pt x="160" y="149"/>
                    <a:pt x="160" y="149"/>
                    <a:pt x="160" y="149"/>
                  </a:cubicBezTo>
                  <a:cubicBezTo>
                    <a:pt x="139" y="149"/>
                    <a:pt x="139" y="149"/>
                    <a:pt x="139" y="149"/>
                  </a:cubicBezTo>
                  <a:cubicBezTo>
                    <a:pt x="139" y="96"/>
                    <a:pt x="139" y="96"/>
                    <a:pt x="139" y="96"/>
                  </a:cubicBezTo>
                  <a:cubicBezTo>
                    <a:pt x="139" y="90"/>
                    <a:pt x="134" y="85"/>
                    <a:pt x="128" y="85"/>
                  </a:cubicBezTo>
                  <a:cubicBezTo>
                    <a:pt x="43" y="85"/>
                    <a:pt x="43" y="85"/>
                    <a:pt x="43" y="85"/>
                  </a:cubicBezTo>
                  <a:cubicBezTo>
                    <a:pt x="37" y="85"/>
                    <a:pt x="32" y="90"/>
                    <a:pt x="32" y="96"/>
                  </a:cubicBezTo>
                  <a:cubicBezTo>
                    <a:pt x="32" y="149"/>
                    <a:pt x="32" y="149"/>
                    <a:pt x="32" y="149"/>
                  </a:cubicBezTo>
                  <a:cubicBezTo>
                    <a:pt x="11" y="149"/>
                    <a:pt x="11" y="149"/>
                    <a:pt x="11" y="149"/>
                  </a:cubicBezTo>
                  <a:cubicBezTo>
                    <a:pt x="5" y="149"/>
                    <a:pt x="0" y="154"/>
                    <a:pt x="0" y="160"/>
                  </a:cubicBezTo>
                  <a:cubicBezTo>
                    <a:pt x="0" y="166"/>
                    <a:pt x="6" y="170"/>
                    <a:pt x="11" y="170"/>
                  </a:cubicBezTo>
                  <a:cubicBezTo>
                    <a:pt x="11" y="288"/>
                    <a:pt x="11" y="288"/>
                    <a:pt x="11" y="288"/>
                  </a:cubicBezTo>
                  <a:cubicBezTo>
                    <a:pt x="11" y="294"/>
                    <a:pt x="16" y="298"/>
                    <a:pt x="22" y="298"/>
                  </a:cubicBezTo>
                  <a:cubicBezTo>
                    <a:pt x="278" y="298"/>
                    <a:pt x="278" y="298"/>
                    <a:pt x="278" y="298"/>
                  </a:cubicBezTo>
                  <a:cubicBezTo>
                    <a:pt x="284" y="298"/>
                    <a:pt x="288" y="294"/>
                    <a:pt x="288" y="288"/>
                  </a:cubicBezTo>
                  <a:cubicBezTo>
                    <a:pt x="288" y="170"/>
                    <a:pt x="288" y="170"/>
                    <a:pt x="288" y="170"/>
                  </a:cubicBezTo>
                  <a:cubicBezTo>
                    <a:pt x="294" y="170"/>
                    <a:pt x="299" y="166"/>
                    <a:pt x="299" y="160"/>
                  </a:cubicBezTo>
                  <a:cubicBezTo>
                    <a:pt x="299" y="154"/>
                    <a:pt x="294" y="149"/>
                    <a:pt x="288" y="149"/>
                  </a:cubicBezTo>
                  <a:close/>
                  <a:moveTo>
                    <a:pt x="182" y="106"/>
                  </a:moveTo>
                  <a:cubicBezTo>
                    <a:pt x="246" y="106"/>
                    <a:pt x="246" y="106"/>
                    <a:pt x="246" y="106"/>
                  </a:cubicBezTo>
                  <a:cubicBezTo>
                    <a:pt x="246" y="149"/>
                    <a:pt x="246" y="149"/>
                    <a:pt x="246" y="149"/>
                  </a:cubicBezTo>
                  <a:cubicBezTo>
                    <a:pt x="182" y="149"/>
                    <a:pt x="182" y="149"/>
                    <a:pt x="182" y="149"/>
                  </a:cubicBezTo>
                  <a:lnTo>
                    <a:pt x="182" y="106"/>
                  </a:lnTo>
                  <a:close/>
                  <a:moveTo>
                    <a:pt x="54" y="106"/>
                  </a:moveTo>
                  <a:cubicBezTo>
                    <a:pt x="118" y="106"/>
                    <a:pt x="118" y="106"/>
                    <a:pt x="118" y="106"/>
                  </a:cubicBezTo>
                  <a:cubicBezTo>
                    <a:pt x="118" y="149"/>
                    <a:pt x="118" y="149"/>
                    <a:pt x="118" y="149"/>
                  </a:cubicBezTo>
                  <a:cubicBezTo>
                    <a:pt x="54" y="149"/>
                    <a:pt x="54" y="149"/>
                    <a:pt x="54" y="149"/>
                  </a:cubicBezTo>
                  <a:lnTo>
                    <a:pt x="54" y="106"/>
                  </a:lnTo>
                  <a:close/>
                  <a:moveTo>
                    <a:pt x="267" y="277"/>
                  </a:moveTo>
                  <a:cubicBezTo>
                    <a:pt x="32" y="277"/>
                    <a:pt x="32" y="277"/>
                    <a:pt x="32" y="277"/>
                  </a:cubicBezTo>
                  <a:cubicBezTo>
                    <a:pt x="32" y="170"/>
                    <a:pt x="32" y="170"/>
                    <a:pt x="32" y="170"/>
                  </a:cubicBezTo>
                  <a:cubicBezTo>
                    <a:pt x="267" y="170"/>
                    <a:pt x="267" y="170"/>
                    <a:pt x="267" y="170"/>
                  </a:cubicBezTo>
                  <a:lnTo>
                    <a:pt x="267" y="277"/>
                  </a:lnTo>
                  <a:close/>
                  <a:moveTo>
                    <a:pt x="214" y="64"/>
                  </a:moveTo>
                  <a:cubicBezTo>
                    <a:pt x="231" y="64"/>
                    <a:pt x="246" y="49"/>
                    <a:pt x="246" y="32"/>
                  </a:cubicBezTo>
                  <a:cubicBezTo>
                    <a:pt x="246" y="14"/>
                    <a:pt x="231" y="0"/>
                    <a:pt x="214" y="0"/>
                  </a:cubicBezTo>
                  <a:cubicBezTo>
                    <a:pt x="196" y="0"/>
                    <a:pt x="182" y="14"/>
                    <a:pt x="182" y="32"/>
                  </a:cubicBezTo>
                  <a:cubicBezTo>
                    <a:pt x="182" y="49"/>
                    <a:pt x="196" y="64"/>
                    <a:pt x="214" y="64"/>
                  </a:cubicBezTo>
                  <a:close/>
                  <a:moveTo>
                    <a:pt x="214" y="21"/>
                  </a:moveTo>
                  <a:cubicBezTo>
                    <a:pt x="220" y="21"/>
                    <a:pt x="224" y="26"/>
                    <a:pt x="224" y="32"/>
                  </a:cubicBezTo>
                  <a:cubicBezTo>
                    <a:pt x="224" y="38"/>
                    <a:pt x="220" y="42"/>
                    <a:pt x="214" y="42"/>
                  </a:cubicBezTo>
                  <a:cubicBezTo>
                    <a:pt x="208" y="42"/>
                    <a:pt x="203" y="38"/>
                    <a:pt x="203" y="32"/>
                  </a:cubicBezTo>
                  <a:cubicBezTo>
                    <a:pt x="203" y="26"/>
                    <a:pt x="208" y="21"/>
                    <a:pt x="21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5154"/>
          <p:cNvGrpSpPr/>
          <p:nvPr/>
        </p:nvGrpSpPr>
        <p:grpSpPr>
          <a:xfrm>
            <a:off x="6042376" y="2560637"/>
            <a:ext cx="1983409" cy="3930033"/>
            <a:chOff x="6966888" y="3265488"/>
            <a:chExt cx="1216993" cy="2411414"/>
          </a:xfrm>
        </p:grpSpPr>
        <p:sp>
          <p:nvSpPr>
            <p:cNvPr id="121" name="Freeform 44"/>
            <p:cNvSpPr>
              <a:spLocks/>
            </p:cNvSpPr>
            <p:nvPr/>
          </p:nvSpPr>
          <p:spPr bwMode="auto">
            <a:xfrm>
              <a:off x="7721917" y="3265488"/>
              <a:ext cx="461963" cy="722313"/>
            </a:xfrm>
            <a:custGeom>
              <a:avLst/>
              <a:gdLst>
                <a:gd name="T0" fmla="*/ 0 w 267"/>
                <a:gd name="T1" fmla="*/ 418 h 418"/>
                <a:gd name="T2" fmla="*/ 267 w 267"/>
                <a:gd name="T3" fmla="*/ 231 h 418"/>
                <a:gd name="T4" fmla="*/ 267 w 267"/>
                <a:gd name="T5" fmla="*/ 0 h 418"/>
                <a:gd name="T6" fmla="*/ 0 w 267"/>
                <a:gd name="T7" fmla="*/ 279 h 418"/>
                <a:gd name="T8" fmla="*/ 0 w 267"/>
                <a:gd name="T9" fmla="*/ 418 h 418"/>
              </a:gdLst>
              <a:ahLst/>
              <a:cxnLst>
                <a:cxn ang="0">
                  <a:pos x="T0" y="T1"/>
                </a:cxn>
                <a:cxn ang="0">
                  <a:pos x="T2" y="T3"/>
                </a:cxn>
                <a:cxn ang="0">
                  <a:pos x="T4" y="T5"/>
                </a:cxn>
                <a:cxn ang="0">
                  <a:pos x="T6" y="T7"/>
                </a:cxn>
                <a:cxn ang="0">
                  <a:pos x="T8" y="T9"/>
                </a:cxn>
              </a:cxnLst>
              <a:rect l="0" t="0" r="r" b="b"/>
              <a:pathLst>
                <a:path w="267" h="418">
                  <a:moveTo>
                    <a:pt x="0" y="418"/>
                  </a:moveTo>
                  <a:cubicBezTo>
                    <a:pt x="89" y="355"/>
                    <a:pt x="178" y="293"/>
                    <a:pt x="267" y="231"/>
                  </a:cubicBezTo>
                  <a:cubicBezTo>
                    <a:pt x="267" y="154"/>
                    <a:pt x="267" y="77"/>
                    <a:pt x="267" y="0"/>
                  </a:cubicBezTo>
                  <a:cubicBezTo>
                    <a:pt x="178" y="93"/>
                    <a:pt x="89" y="186"/>
                    <a:pt x="0" y="279"/>
                  </a:cubicBezTo>
                  <a:cubicBezTo>
                    <a:pt x="0" y="326"/>
                    <a:pt x="0" y="372"/>
                    <a:pt x="0" y="418"/>
                  </a:cubicBezTo>
                </a:path>
              </a:pathLst>
            </a:custGeom>
            <a:solidFill>
              <a:srgbClr val="022E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48"/>
            <p:cNvSpPr>
              <a:spLocks/>
            </p:cNvSpPr>
            <p:nvPr/>
          </p:nvSpPr>
          <p:spPr bwMode="auto">
            <a:xfrm>
              <a:off x="7721917" y="3937000"/>
              <a:ext cx="461963" cy="452438"/>
            </a:xfrm>
            <a:custGeom>
              <a:avLst/>
              <a:gdLst>
                <a:gd name="T0" fmla="*/ 0 w 267"/>
                <a:gd name="T1" fmla="*/ 262 h 262"/>
                <a:gd name="T2" fmla="*/ 267 w 267"/>
                <a:gd name="T3" fmla="*/ 231 h 262"/>
                <a:gd name="T4" fmla="*/ 267 w 267"/>
                <a:gd name="T5" fmla="*/ 0 h 262"/>
                <a:gd name="T6" fmla="*/ 0 w 267"/>
                <a:gd name="T7" fmla="*/ 124 h 262"/>
                <a:gd name="T8" fmla="*/ 0 w 267"/>
                <a:gd name="T9" fmla="*/ 262 h 262"/>
              </a:gdLst>
              <a:ahLst/>
              <a:cxnLst>
                <a:cxn ang="0">
                  <a:pos x="T0" y="T1"/>
                </a:cxn>
                <a:cxn ang="0">
                  <a:pos x="T2" y="T3"/>
                </a:cxn>
                <a:cxn ang="0">
                  <a:pos x="T4" y="T5"/>
                </a:cxn>
                <a:cxn ang="0">
                  <a:pos x="T6" y="T7"/>
                </a:cxn>
                <a:cxn ang="0">
                  <a:pos x="T8" y="T9"/>
                </a:cxn>
              </a:cxnLst>
              <a:rect l="0" t="0" r="r" b="b"/>
              <a:pathLst>
                <a:path w="267" h="262">
                  <a:moveTo>
                    <a:pt x="0" y="262"/>
                  </a:moveTo>
                  <a:cubicBezTo>
                    <a:pt x="89" y="252"/>
                    <a:pt x="178" y="241"/>
                    <a:pt x="267" y="231"/>
                  </a:cubicBezTo>
                  <a:cubicBezTo>
                    <a:pt x="267" y="154"/>
                    <a:pt x="267" y="77"/>
                    <a:pt x="267" y="0"/>
                  </a:cubicBezTo>
                  <a:cubicBezTo>
                    <a:pt x="178" y="41"/>
                    <a:pt x="89" y="83"/>
                    <a:pt x="0" y="124"/>
                  </a:cubicBezTo>
                  <a:cubicBezTo>
                    <a:pt x="0" y="170"/>
                    <a:pt x="0" y="216"/>
                    <a:pt x="0" y="262"/>
                  </a:cubicBezTo>
                </a:path>
              </a:pathLst>
            </a:custGeom>
            <a:solidFill>
              <a:srgbClr val="014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55"/>
            <p:cNvSpPr>
              <a:spLocks/>
            </p:cNvSpPr>
            <p:nvPr/>
          </p:nvSpPr>
          <p:spPr bwMode="auto">
            <a:xfrm>
              <a:off x="7721918" y="4552950"/>
              <a:ext cx="461963" cy="454025"/>
            </a:xfrm>
            <a:custGeom>
              <a:avLst/>
              <a:gdLst>
                <a:gd name="T0" fmla="*/ 0 w 267"/>
                <a:gd name="T1" fmla="*/ 139 h 263"/>
                <a:gd name="T2" fmla="*/ 267 w 267"/>
                <a:gd name="T3" fmla="*/ 263 h 263"/>
                <a:gd name="T4" fmla="*/ 267 w 267"/>
                <a:gd name="T5" fmla="*/ 32 h 263"/>
                <a:gd name="T6" fmla="*/ 0 w 267"/>
                <a:gd name="T7" fmla="*/ 0 h 263"/>
                <a:gd name="T8" fmla="*/ 0 w 267"/>
                <a:gd name="T9" fmla="*/ 139 h 263"/>
              </a:gdLst>
              <a:ahLst/>
              <a:cxnLst>
                <a:cxn ang="0">
                  <a:pos x="T0" y="T1"/>
                </a:cxn>
                <a:cxn ang="0">
                  <a:pos x="T2" y="T3"/>
                </a:cxn>
                <a:cxn ang="0">
                  <a:pos x="T4" y="T5"/>
                </a:cxn>
                <a:cxn ang="0">
                  <a:pos x="T6" y="T7"/>
                </a:cxn>
                <a:cxn ang="0">
                  <a:pos x="T8" y="T9"/>
                </a:cxn>
              </a:cxnLst>
              <a:rect l="0" t="0" r="r" b="b"/>
              <a:pathLst>
                <a:path w="267" h="263">
                  <a:moveTo>
                    <a:pt x="0" y="139"/>
                  </a:moveTo>
                  <a:cubicBezTo>
                    <a:pt x="89" y="180"/>
                    <a:pt x="178" y="221"/>
                    <a:pt x="267" y="263"/>
                  </a:cubicBezTo>
                  <a:cubicBezTo>
                    <a:pt x="267" y="186"/>
                    <a:pt x="267" y="109"/>
                    <a:pt x="267" y="32"/>
                  </a:cubicBezTo>
                  <a:cubicBezTo>
                    <a:pt x="178" y="21"/>
                    <a:pt x="89" y="11"/>
                    <a:pt x="0" y="0"/>
                  </a:cubicBezTo>
                  <a:cubicBezTo>
                    <a:pt x="0" y="46"/>
                    <a:pt x="0" y="92"/>
                    <a:pt x="0" y="139"/>
                  </a:cubicBezTo>
                </a:path>
              </a:pathLst>
            </a:custGeom>
            <a:solidFill>
              <a:srgbClr val="00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61"/>
            <p:cNvSpPr>
              <a:spLocks/>
            </p:cNvSpPr>
            <p:nvPr/>
          </p:nvSpPr>
          <p:spPr bwMode="auto">
            <a:xfrm>
              <a:off x="7721917" y="4957764"/>
              <a:ext cx="461963" cy="719138"/>
            </a:xfrm>
            <a:custGeom>
              <a:avLst/>
              <a:gdLst>
                <a:gd name="T0" fmla="*/ 0 w 267"/>
                <a:gd name="T1" fmla="*/ 138 h 417"/>
                <a:gd name="T2" fmla="*/ 267 w 267"/>
                <a:gd name="T3" fmla="*/ 417 h 417"/>
                <a:gd name="T4" fmla="*/ 267 w 267"/>
                <a:gd name="T5" fmla="*/ 187 h 417"/>
                <a:gd name="T6" fmla="*/ 0 w 267"/>
                <a:gd name="T7" fmla="*/ 0 h 417"/>
                <a:gd name="T8" fmla="*/ 0 w 267"/>
                <a:gd name="T9" fmla="*/ 138 h 417"/>
              </a:gdLst>
              <a:ahLst/>
              <a:cxnLst>
                <a:cxn ang="0">
                  <a:pos x="T0" y="T1"/>
                </a:cxn>
                <a:cxn ang="0">
                  <a:pos x="T2" y="T3"/>
                </a:cxn>
                <a:cxn ang="0">
                  <a:pos x="T4" y="T5"/>
                </a:cxn>
                <a:cxn ang="0">
                  <a:pos x="T6" y="T7"/>
                </a:cxn>
                <a:cxn ang="0">
                  <a:pos x="T8" y="T9"/>
                </a:cxn>
              </a:cxnLst>
              <a:rect l="0" t="0" r="r" b="b"/>
              <a:pathLst>
                <a:path w="267" h="417">
                  <a:moveTo>
                    <a:pt x="0" y="138"/>
                  </a:moveTo>
                  <a:cubicBezTo>
                    <a:pt x="89" y="231"/>
                    <a:pt x="178" y="324"/>
                    <a:pt x="267" y="417"/>
                  </a:cubicBezTo>
                  <a:cubicBezTo>
                    <a:pt x="267" y="341"/>
                    <a:pt x="267" y="264"/>
                    <a:pt x="267" y="187"/>
                  </a:cubicBezTo>
                  <a:cubicBezTo>
                    <a:pt x="178" y="124"/>
                    <a:pt x="89" y="62"/>
                    <a:pt x="0" y="0"/>
                  </a:cubicBezTo>
                  <a:cubicBezTo>
                    <a:pt x="0" y="46"/>
                    <a:pt x="0" y="92"/>
                    <a:pt x="0" y="138"/>
                  </a:cubicBezTo>
                  <a:close/>
                </a:path>
              </a:pathLst>
            </a:custGeom>
            <a:solidFill>
              <a:srgbClr val="029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9" name="Group 5153"/>
            <p:cNvGrpSpPr/>
            <p:nvPr/>
          </p:nvGrpSpPr>
          <p:grpSpPr>
            <a:xfrm>
              <a:off x="6966888" y="3747135"/>
              <a:ext cx="755028" cy="1451294"/>
              <a:chOff x="6587490" y="3747135"/>
              <a:chExt cx="1134426" cy="1451294"/>
            </a:xfrm>
          </p:grpSpPr>
          <p:sp>
            <p:nvSpPr>
              <p:cNvPr id="5153" name="Rectangle 5152"/>
              <p:cNvSpPr/>
              <p:nvPr/>
            </p:nvSpPr>
            <p:spPr bwMode="gray">
              <a:xfrm>
                <a:off x="6587490" y="3747135"/>
                <a:ext cx="1134426" cy="240666"/>
              </a:xfrm>
              <a:prstGeom prst="rect">
                <a:avLst/>
              </a:prstGeom>
              <a:solidFill>
                <a:srgbClr val="023D7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58" name="Rectangle 157"/>
              <p:cNvSpPr/>
              <p:nvPr/>
            </p:nvSpPr>
            <p:spPr bwMode="gray">
              <a:xfrm>
                <a:off x="6587490" y="4148772"/>
                <a:ext cx="1134426" cy="240666"/>
              </a:xfrm>
              <a:prstGeom prst="rect">
                <a:avLst/>
              </a:prstGeom>
              <a:solidFill>
                <a:srgbClr val="2C7DA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59" name="Rectangle 158"/>
              <p:cNvSpPr/>
              <p:nvPr/>
            </p:nvSpPr>
            <p:spPr bwMode="gray">
              <a:xfrm>
                <a:off x="6587490" y="4552950"/>
                <a:ext cx="1134426" cy="240666"/>
              </a:xfrm>
              <a:prstGeom prst="rect">
                <a:avLst/>
              </a:prstGeom>
              <a:solidFill>
                <a:srgbClr val="008CA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60" name="Rectangle 159"/>
              <p:cNvSpPr/>
              <p:nvPr/>
            </p:nvSpPr>
            <p:spPr bwMode="gray">
              <a:xfrm>
                <a:off x="6587490" y="4957763"/>
                <a:ext cx="1134426" cy="240666"/>
              </a:xfrm>
              <a:prstGeom prst="rect">
                <a:avLst/>
              </a:prstGeom>
              <a:solidFill>
                <a:srgbClr val="02C2DA"/>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sp>
        <p:nvSpPr>
          <p:cNvPr id="14" name="Oval 13"/>
          <p:cNvSpPr/>
          <p:nvPr/>
        </p:nvSpPr>
        <p:spPr bwMode="gray">
          <a:xfrm>
            <a:off x="3886517" y="2983231"/>
            <a:ext cx="2915606" cy="2915602"/>
          </a:xfrm>
          <a:prstGeom prst="ellipse">
            <a:avLst/>
          </a:prstGeom>
          <a:solidFill>
            <a:schemeClr val="bg1">
              <a:lumMod val="95000"/>
            </a:schemeClr>
          </a:solidFill>
          <a:ln w="19050" algn="ctr">
            <a:noFill/>
            <a:miter lim="800000"/>
            <a:headEnd/>
            <a:tailEnd/>
          </a:ln>
        </p:spPr>
        <p:txBody>
          <a:bodyPr wrap="square" lIns="88900" tIns="324000" rIns="88900" bIns="360000" rtlCol="0" anchor="b"/>
          <a:lstStyle/>
          <a:p>
            <a:pPr algn="ctr"/>
            <a:endParaRPr lang="en-US" sz="1200" b="1" dirty="0"/>
          </a:p>
        </p:txBody>
      </p:sp>
      <p:grpSp>
        <p:nvGrpSpPr>
          <p:cNvPr id="10" name="Group 113"/>
          <p:cNvGrpSpPr/>
          <p:nvPr/>
        </p:nvGrpSpPr>
        <p:grpSpPr>
          <a:xfrm>
            <a:off x="4012407" y="3113087"/>
            <a:ext cx="2663825" cy="2655888"/>
            <a:chOff x="5945461" y="2119018"/>
            <a:chExt cx="2663825" cy="2655888"/>
          </a:xfrm>
        </p:grpSpPr>
        <p:sp>
          <p:nvSpPr>
            <p:cNvPr id="86" name="Freeform 33"/>
            <p:cNvSpPr>
              <a:spLocks/>
            </p:cNvSpPr>
            <p:nvPr/>
          </p:nvSpPr>
          <p:spPr bwMode="auto">
            <a:xfrm>
              <a:off x="7304361" y="2119018"/>
              <a:ext cx="893763" cy="487363"/>
            </a:xfrm>
            <a:custGeom>
              <a:avLst/>
              <a:gdLst>
                <a:gd name="T0" fmla="*/ 334 w 334"/>
                <a:gd name="T1" fmla="*/ 138 h 183"/>
                <a:gd name="T2" fmla="*/ 0 w 334"/>
                <a:gd name="T3" fmla="*/ 0 h 183"/>
                <a:gd name="T4" fmla="*/ 0 w 334"/>
                <a:gd name="T5" fmla="*/ 63 h 183"/>
                <a:gd name="T6" fmla="*/ 290 w 334"/>
                <a:gd name="T7" fmla="*/ 183 h 183"/>
                <a:gd name="T8" fmla="*/ 334 w 334"/>
                <a:gd name="T9" fmla="*/ 138 h 183"/>
              </a:gdLst>
              <a:ahLst/>
              <a:cxnLst>
                <a:cxn ang="0">
                  <a:pos x="T0" y="T1"/>
                </a:cxn>
                <a:cxn ang="0">
                  <a:pos x="T2" y="T3"/>
                </a:cxn>
                <a:cxn ang="0">
                  <a:pos x="T4" y="T5"/>
                </a:cxn>
                <a:cxn ang="0">
                  <a:pos x="T6" y="T7"/>
                </a:cxn>
                <a:cxn ang="0">
                  <a:pos x="T8" y="T9"/>
                </a:cxn>
              </a:cxnLst>
              <a:rect l="0" t="0" r="r" b="b"/>
              <a:pathLst>
                <a:path w="334" h="183">
                  <a:moveTo>
                    <a:pt x="334" y="138"/>
                  </a:moveTo>
                  <a:cubicBezTo>
                    <a:pt x="247" y="55"/>
                    <a:pt x="130" y="3"/>
                    <a:pt x="0" y="0"/>
                  </a:cubicBezTo>
                  <a:cubicBezTo>
                    <a:pt x="0" y="63"/>
                    <a:pt x="0" y="63"/>
                    <a:pt x="0" y="63"/>
                  </a:cubicBezTo>
                  <a:cubicBezTo>
                    <a:pt x="112" y="65"/>
                    <a:pt x="214" y="110"/>
                    <a:pt x="290" y="183"/>
                  </a:cubicBezTo>
                  <a:lnTo>
                    <a:pt x="334" y="138"/>
                  </a:lnTo>
                  <a:close/>
                </a:path>
              </a:pathLst>
            </a:custGeom>
            <a:solidFill>
              <a:srgbClr val="023D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34"/>
            <p:cNvSpPr>
              <a:spLocks/>
            </p:cNvSpPr>
            <p:nvPr/>
          </p:nvSpPr>
          <p:spPr bwMode="auto">
            <a:xfrm>
              <a:off x="5945461" y="2528593"/>
              <a:ext cx="488950" cy="889000"/>
            </a:xfrm>
            <a:custGeom>
              <a:avLst/>
              <a:gdLst>
                <a:gd name="T0" fmla="*/ 183 w 183"/>
                <a:gd name="T1" fmla="*/ 44 h 333"/>
                <a:gd name="T2" fmla="*/ 138 w 183"/>
                <a:gd name="T3" fmla="*/ 0 h 333"/>
                <a:gd name="T4" fmla="*/ 0 w 183"/>
                <a:gd name="T5" fmla="*/ 333 h 333"/>
                <a:gd name="T6" fmla="*/ 63 w 183"/>
                <a:gd name="T7" fmla="*/ 333 h 333"/>
                <a:gd name="T8" fmla="*/ 183 w 183"/>
                <a:gd name="T9" fmla="*/ 44 h 333"/>
              </a:gdLst>
              <a:ahLst/>
              <a:cxnLst>
                <a:cxn ang="0">
                  <a:pos x="T0" y="T1"/>
                </a:cxn>
                <a:cxn ang="0">
                  <a:pos x="T2" y="T3"/>
                </a:cxn>
                <a:cxn ang="0">
                  <a:pos x="T4" y="T5"/>
                </a:cxn>
                <a:cxn ang="0">
                  <a:pos x="T6" y="T7"/>
                </a:cxn>
                <a:cxn ang="0">
                  <a:pos x="T8" y="T9"/>
                </a:cxn>
              </a:cxnLst>
              <a:rect l="0" t="0" r="r" b="b"/>
              <a:pathLst>
                <a:path w="183" h="333">
                  <a:moveTo>
                    <a:pt x="183" y="44"/>
                  </a:moveTo>
                  <a:cubicBezTo>
                    <a:pt x="138" y="0"/>
                    <a:pt x="138" y="0"/>
                    <a:pt x="138" y="0"/>
                  </a:cubicBezTo>
                  <a:cubicBezTo>
                    <a:pt x="55" y="87"/>
                    <a:pt x="3" y="204"/>
                    <a:pt x="0" y="333"/>
                  </a:cubicBezTo>
                  <a:cubicBezTo>
                    <a:pt x="63" y="333"/>
                    <a:pt x="63" y="333"/>
                    <a:pt x="63" y="333"/>
                  </a:cubicBezTo>
                  <a:cubicBezTo>
                    <a:pt x="66" y="221"/>
                    <a:pt x="111" y="120"/>
                    <a:pt x="183" y="44"/>
                  </a:cubicBezTo>
                  <a:close/>
                </a:path>
              </a:pathLst>
            </a:custGeom>
            <a:solidFill>
              <a:srgbClr val="008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35"/>
            <p:cNvSpPr>
              <a:spLocks/>
            </p:cNvSpPr>
            <p:nvPr/>
          </p:nvSpPr>
          <p:spPr bwMode="auto">
            <a:xfrm>
              <a:off x="5945461" y="3476331"/>
              <a:ext cx="488950" cy="890588"/>
            </a:xfrm>
            <a:custGeom>
              <a:avLst/>
              <a:gdLst>
                <a:gd name="T0" fmla="*/ 63 w 183"/>
                <a:gd name="T1" fmla="*/ 0 h 334"/>
                <a:gd name="T2" fmla="*/ 0 w 183"/>
                <a:gd name="T3" fmla="*/ 0 h 334"/>
                <a:gd name="T4" fmla="*/ 138 w 183"/>
                <a:gd name="T5" fmla="*/ 334 h 334"/>
                <a:gd name="T6" fmla="*/ 183 w 183"/>
                <a:gd name="T7" fmla="*/ 290 h 334"/>
                <a:gd name="T8" fmla="*/ 63 w 183"/>
                <a:gd name="T9" fmla="*/ 0 h 334"/>
              </a:gdLst>
              <a:ahLst/>
              <a:cxnLst>
                <a:cxn ang="0">
                  <a:pos x="T0" y="T1"/>
                </a:cxn>
                <a:cxn ang="0">
                  <a:pos x="T2" y="T3"/>
                </a:cxn>
                <a:cxn ang="0">
                  <a:pos x="T4" y="T5"/>
                </a:cxn>
                <a:cxn ang="0">
                  <a:pos x="T6" y="T7"/>
                </a:cxn>
                <a:cxn ang="0">
                  <a:pos x="T8" y="T9"/>
                </a:cxn>
              </a:cxnLst>
              <a:rect l="0" t="0" r="r" b="b"/>
              <a:pathLst>
                <a:path w="183" h="334">
                  <a:moveTo>
                    <a:pt x="63" y="0"/>
                  </a:moveTo>
                  <a:cubicBezTo>
                    <a:pt x="0" y="0"/>
                    <a:pt x="0" y="0"/>
                    <a:pt x="0" y="0"/>
                  </a:cubicBezTo>
                  <a:cubicBezTo>
                    <a:pt x="3" y="129"/>
                    <a:pt x="55" y="247"/>
                    <a:pt x="138" y="334"/>
                  </a:cubicBezTo>
                  <a:cubicBezTo>
                    <a:pt x="183" y="290"/>
                    <a:pt x="183" y="290"/>
                    <a:pt x="183" y="290"/>
                  </a:cubicBezTo>
                  <a:cubicBezTo>
                    <a:pt x="111" y="214"/>
                    <a:pt x="65" y="112"/>
                    <a:pt x="63" y="0"/>
                  </a:cubicBezTo>
                  <a:close/>
                </a:path>
              </a:pathLst>
            </a:custGeom>
            <a:solidFill>
              <a:srgbClr val="016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Freeform 36"/>
            <p:cNvSpPr>
              <a:spLocks/>
            </p:cNvSpPr>
            <p:nvPr/>
          </p:nvSpPr>
          <p:spPr bwMode="auto">
            <a:xfrm>
              <a:off x="8120336" y="2528593"/>
              <a:ext cx="488950" cy="889000"/>
            </a:xfrm>
            <a:custGeom>
              <a:avLst/>
              <a:gdLst>
                <a:gd name="T0" fmla="*/ 120 w 183"/>
                <a:gd name="T1" fmla="*/ 333 h 333"/>
                <a:gd name="T2" fmla="*/ 183 w 183"/>
                <a:gd name="T3" fmla="*/ 333 h 333"/>
                <a:gd name="T4" fmla="*/ 44 w 183"/>
                <a:gd name="T5" fmla="*/ 0 h 333"/>
                <a:gd name="T6" fmla="*/ 0 w 183"/>
                <a:gd name="T7" fmla="*/ 44 h 333"/>
                <a:gd name="T8" fmla="*/ 120 w 183"/>
                <a:gd name="T9" fmla="*/ 333 h 333"/>
              </a:gdLst>
              <a:ahLst/>
              <a:cxnLst>
                <a:cxn ang="0">
                  <a:pos x="T0" y="T1"/>
                </a:cxn>
                <a:cxn ang="0">
                  <a:pos x="T2" y="T3"/>
                </a:cxn>
                <a:cxn ang="0">
                  <a:pos x="T4" y="T5"/>
                </a:cxn>
                <a:cxn ang="0">
                  <a:pos x="T6" y="T7"/>
                </a:cxn>
                <a:cxn ang="0">
                  <a:pos x="T8" y="T9"/>
                </a:cxn>
              </a:cxnLst>
              <a:rect l="0" t="0" r="r" b="b"/>
              <a:pathLst>
                <a:path w="183" h="333">
                  <a:moveTo>
                    <a:pt x="120" y="333"/>
                  </a:moveTo>
                  <a:cubicBezTo>
                    <a:pt x="183" y="333"/>
                    <a:pt x="183" y="333"/>
                    <a:pt x="183" y="333"/>
                  </a:cubicBezTo>
                  <a:cubicBezTo>
                    <a:pt x="180" y="204"/>
                    <a:pt x="128" y="87"/>
                    <a:pt x="44" y="0"/>
                  </a:cubicBezTo>
                  <a:cubicBezTo>
                    <a:pt x="0" y="44"/>
                    <a:pt x="0" y="44"/>
                    <a:pt x="0" y="44"/>
                  </a:cubicBezTo>
                  <a:cubicBezTo>
                    <a:pt x="72" y="120"/>
                    <a:pt x="117" y="221"/>
                    <a:pt x="120" y="333"/>
                  </a:cubicBezTo>
                  <a:close/>
                </a:path>
              </a:pathLst>
            </a:custGeom>
            <a:solidFill>
              <a:srgbClr val="016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Freeform 37"/>
            <p:cNvSpPr>
              <a:spLocks/>
            </p:cNvSpPr>
            <p:nvPr/>
          </p:nvSpPr>
          <p:spPr bwMode="auto">
            <a:xfrm>
              <a:off x="6356624" y="4289131"/>
              <a:ext cx="889000" cy="485775"/>
            </a:xfrm>
            <a:custGeom>
              <a:avLst/>
              <a:gdLst>
                <a:gd name="T0" fmla="*/ 0 w 333"/>
                <a:gd name="T1" fmla="*/ 44 h 182"/>
                <a:gd name="T2" fmla="*/ 333 w 333"/>
                <a:gd name="T3" fmla="*/ 182 h 182"/>
                <a:gd name="T4" fmla="*/ 333 w 333"/>
                <a:gd name="T5" fmla="*/ 120 h 182"/>
                <a:gd name="T6" fmla="*/ 44 w 333"/>
                <a:gd name="T7" fmla="*/ 0 h 182"/>
                <a:gd name="T8" fmla="*/ 0 w 333"/>
                <a:gd name="T9" fmla="*/ 44 h 182"/>
              </a:gdLst>
              <a:ahLst/>
              <a:cxnLst>
                <a:cxn ang="0">
                  <a:pos x="T0" y="T1"/>
                </a:cxn>
                <a:cxn ang="0">
                  <a:pos x="T2" y="T3"/>
                </a:cxn>
                <a:cxn ang="0">
                  <a:pos x="T4" y="T5"/>
                </a:cxn>
                <a:cxn ang="0">
                  <a:pos x="T6" y="T7"/>
                </a:cxn>
                <a:cxn ang="0">
                  <a:pos x="T8" y="T9"/>
                </a:cxn>
              </a:cxnLst>
              <a:rect l="0" t="0" r="r" b="b"/>
              <a:pathLst>
                <a:path w="333" h="182">
                  <a:moveTo>
                    <a:pt x="0" y="44"/>
                  </a:moveTo>
                  <a:cubicBezTo>
                    <a:pt x="87" y="128"/>
                    <a:pt x="204" y="180"/>
                    <a:pt x="333" y="182"/>
                  </a:cubicBezTo>
                  <a:cubicBezTo>
                    <a:pt x="333" y="120"/>
                    <a:pt x="333" y="120"/>
                    <a:pt x="333" y="120"/>
                  </a:cubicBezTo>
                  <a:cubicBezTo>
                    <a:pt x="221" y="117"/>
                    <a:pt x="120" y="72"/>
                    <a:pt x="44" y="0"/>
                  </a:cubicBezTo>
                  <a:lnTo>
                    <a:pt x="0" y="44"/>
                  </a:lnTo>
                  <a:close/>
                </a:path>
              </a:pathLst>
            </a:custGeom>
            <a:solidFill>
              <a:srgbClr val="023D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Freeform 38"/>
            <p:cNvSpPr>
              <a:spLocks/>
            </p:cNvSpPr>
            <p:nvPr/>
          </p:nvSpPr>
          <p:spPr bwMode="auto">
            <a:xfrm>
              <a:off x="8120336" y="3476331"/>
              <a:ext cx="488950" cy="890588"/>
            </a:xfrm>
            <a:custGeom>
              <a:avLst/>
              <a:gdLst>
                <a:gd name="T0" fmla="*/ 0 w 183"/>
                <a:gd name="T1" fmla="*/ 290 h 334"/>
                <a:gd name="T2" fmla="*/ 44 w 183"/>
                <a:gd name="T3" fmla="*/ 334 h 334"/>
                <a:gd name="T4" fmla="*/ 183 w 183"/>
                <a:gd name="T5" fmla="*/ 0 h 334"/>
                <a:gd name="T6" fmla="*/ 120 w 183"/>
                <a:gd name="T7" fmla="*/ 0 h 334"/>
                <a:gd name="T8" fmla="*/ 0 w 183"/>
                <a:gd name="T9" fmla="*/ 290 h 334"/>
              </a:gdLst>
              <a:ahLst/>
              <a:cxnLst>
                <a:cxn ang="0">
                  <a:pos x="T0" y="T1"/>
                </a:cxn>
                <a:cxn ang="0">
                  <a:pos x="T2" y="T3"/>
                </a:cxn>
                <a:cxn ang="0">
                  <a:pos x="T4" y="T5"/>
                </a:cxn>
                <a:cxn ang="0">
                  <a:pos x="T6" y="T7"/>
                </a:cxn>
                <a:cxn ang="0">
                  <a:pos x="T8" y="T9"/>
                </a:cxn>
              </a:cxnLst>
              <a:rect l="0" t="0" r="r" b="b"/>
              <a:pathLst>
                <a:path w="183" h="334">
                  <a:moveTo>
                    <a:pt x="0" y="290"/>
                  </a:moveTo>
                  <a:cubicBezTo>
                    <a:pt x="44" y="334"/>
                    <a:pt x="44" y="334"/>
                    <a:pt x="44" y="334"/>
                  </a:cubicBezTo>
                  <a:cubicBezTo>
                    <a:pt x="128" y="247"/>
                    <a:pt x="180" y="129"/>
                    <a:pt x="183" y="0"/>
                  </a:cubicBezTo>
                  <a:cubicBezTo>
                    <a:pt x="120" y="0"/>
                    <a:pt x="120" y="0"/>
                    <a:pt x="120" y="0"/>
                  </a:cubicBezTo>
                  <a:cubicBezTo>
                    <a:pt x="117" y="112"/>
                    <a:pt x="72" y="214"/>
                    <a:pt x="0" y="290"/>
                  </a:cubicBezTo>
                  <a:close/>
                </a:path>
              </a:pathLst>
            </a:custGeom>
            <a:solidFill>
              <a:srgbClr val="008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39"/>
            <p:cNvSpPr>
              <a:spLocks/>
            </p:cNvSpPr>
            <p:nvPr/>
          </p:nvSpPr>
          <p:spPr bwMode="auto">
            <a:xfrm>
              <a:off x="7304361" y="4289131"/>
              <a:ext cx="893763" cy="485775"/>
            </a:xfrm>
            <a:custGeom>
              <a:avLst/>
              <a:gdLst>
                <a:gd name="T0" fmla="*/ 0 w 334"/>
                <a:gd name="T1" fmla="*/ 120 h 182"/>
                <a:gd name="T2" fmla="*/ 0 w 334"/>
                <a:gd name="T3" fmla="*/ 182 h 182"/>
                <a:gd name="T4" fmla="*/ 334 w 334"/>
                <a:gd name="T5" fmla="*/ 44 h 182"/>
                <a:gd name="T6" fmla="*/ 290 w 334"/>
                <a:gd name="T7" fmla="*/ 0 h 182"/>
                <a:gd name="T8" fmla="*/ 0 w 334"/>
                <a:gd name="T9" fmla="*/ 120 h 182"/>
              </a:gdLst>
              <a:ahLst/>
              <a:cxnLst>
                <a:cxn ang="0">
                  <a:pos x="T0" y="T1"/>
                </a:cxn>
                <a:cxn ang="0">
                  <a:pos x="T2" y="T3"/>
                </a:cxn>
                <a:cxn ang="0">
                  <a:pos x="T4" y="T5"/>
                </a:cxn>
                <a:cxn ang="0">
                  <a:pos x="T6" y="T7"/>
                </a:cxn>
                <a:cxn ang="0">
                  <a:pos x="T8" y="T9"/>
                </a:cxn>
              </a:cxnLst>
              <a:rect l="0" t="0" r="r" b="b"/>
              <a:pathLst>
                <a:path w="334" h="182">
                  <a:moveTo>
                    <a:pt x="0" y="120"/>
                  </a:moveTo>
                  <a:cubicBezTo>
                    <a:pt x="0" y="182"/>
                    <a:pt x="0" y="182"/>
                    <a:pt x="0" y="182"/>
                  </a:cubicBezTo>
                  <a:cubicBezTo>
                    <a:pt x="130" y="180"/>
                    <a:pt x="247" y="128"/>
                    <a:pt x="334" y="44"/>
                  </a:cubicBezTo>
                  <a:cubicBezTo>
                    <a:pt x="290" y="0"/>
                    <a:pt x="290" y="0"/>
                    <a:pt x="290" y="0"/>
                  </a:cubicBezTo>
                  <a:cubicBezTo>
                    <a:pt x="214" y="72"/>
                    <a:pt x="112" y="117"/>
                    <a:pt x="0" y="120"/>
                  </a:cubicBezTo>
                  <a:close/>
                </a:path>
              </a:pathLst>
            </a:custGeom>
            <a:solidFill>
              <a:srgbClr val="02C2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40"/>
            <p:cNvSpPr>
              <a:spLocks/>
            </p:cNvSpPr>
            <p:nvPr/>
          </p:nvSpPr>
          <p:spPr bwMode="auto">
            <a:xfrm>
              <a:off x="6356624" y="2119018"/>
              <a:ext cx="889000" cy="487363"/>
            </a:xfrm>
            <a:custGeom>
              <a:avLst/>
              <a:gdLst>
                <a:gd name="T0" fmla="*/ 44 w 333"/>
                <a:gd name="T1" fmla="*/ 183 h 183"/>
                <a:gd name="T2" fmla="*/ 333 w 333"/>
                <a:gd name="T3" fmla="*/ 63 h 183"/>
                <a:gd name="T4" fmla="*/ 333 w 333"/>
                <a:gd name="T5" fmla="*/ 0 h 183"/>
                <a:gd name="T6" fmla="*/ 0 w 333"/>
                <a:gd name="T7" fmla="*/ 138 h 183"/>
                <a:gd name="T8" fmla="*/ 44 w 333"/>
                <a:gd name="T9" fmla="*/ 183 h 183"/>
              </a:gdLst>
              <a:ahLst/>
              <a:cxnLst>
                <a:cxn ang="0">
                  <a:pos x="T0" y="T1"/>
                </a:cxn>
                <a:cxn ang="0">
                  <a:pos x="T2" y="T3"/>
                </a:cxn>
                <a:cxn ang="0">
                  <a:pos x="T4" y="T5"/>
                </a:cxn>
                <a:cxn ang="0">
                  <a:pos x="T6" y="T7"/>
                </a:cxn>
                <a:cxn ang="0">
                  <a:pos x="T8" y="T9"/>
                </a:cxn>
              </a:cxnLst>
              <a:rect l="0" t="0" r="r" b="b"/>
              <a:pathLst>
                <a:path w="333" h="183">
                  <a:moveTo>
                    <a:pt x="44" y="183"/>
                  </a:moveTo>
                  <a:cubicBezTo>
                    <a:pt x="120" y="110"/>
                    <a:pt x="221" y="65"/>
                    <a:pt x="333" y="63"/>
                  </a:cubicBezTo>
                  <a:cubicBezTo>
                    <a:pt x="333" y="0"/>
                    <a:pt x="333" y="0"/>
                    <a:pt x="333" y="0"/>
                  </a:cubicBezTo>
                  <a:cubicBezTo>
                    <a:pt x="204" y="3"/>
                    <a:pt x="87" y="55"/>
                    <a:pt x="0" y="138"/>
                  </a:cubicBezTo>
                  <a:lnTo>
                    <a:pt x="44" y="183"/>
                  </a:lnTo>
                  <a:close/>
                </a:path>
              </a:pathLst>
            </a:custGeom>
            <a:solidFill>
              <a:srgbClr val="02C2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5156" name="Rounded Rectangle 5155"/>
          <p:cNvSpPr/>
          <p:nvPr/>
        </p:nvSpPr>
        <p:spPr bwMode="gray">
          <a:xfrm>
            <a:off x="7745655" y="2541532"/>
            <a:ext cx="2514676" cy="727623"/>
          </a:xfrm>
          <a:prstGeom prst="roundRect">
            <a:avLst>
              <a:gd name="adj" fmla="val 50000"/>
            </a:avLst>
          </a:prstGeom>
          <a:solidFill>
            <a:srgbClr val="023D75"/>
          </a:solidFill>
          <a:ln w="19050" algn="ctr">
            <a:noFill/>
            <a:miter lim="800000"/>
            <a:headEnd/>
            <a:tailEnd/>
          </a:ln>
        </p:spPr>
        <p:txBody>
          <a:bodyPr wrap="square" lIns="720000" tIns="88900" rIns="88900" bIns="88900" rtlCol="0" anchor="ctr"/>
          <a:lstStyle/>
          <a:p>
            <a:r>
              <a:rPr lang="en-US" sz="1400" b="1" dirty="0">
                <a:solidFill>
                  <a:schemeClr val="bg1"/>
                </a:solidFill>
              </a:rPr>
              <a:t>Management Consultancy services </a:t>
            </a:r>
          </a:p>
        </p:txBody>
      </p:sp>
      <p:sp>
        <p:nvSpPr>
          <p:cNvPr id="164" name="Rounded Rectangle 163"/>
          <p:cNvSpPr/>
          <p:nvPr/>
        </p:nvSpPr>
        <p:spPr bwMode="gray">
          <a:xfrm>
            <a:off x="7745655" y="3608596"/>
            <a:ext cx="2514676" cy="727623"/>
          </a:xfrm>
          <a:prstGeom prst="roundRect">
            <a:avLst>
              <a:gd name="adj" fmla="val 50000"/>
            </a:avLst>
          </a:prstGeom>
          <a:solidFill>
            <a:srgbClr val="016294"/>
          </a:solidFill>
          <a:ln w="19050" algn="ctr">
            <a:noFill/>
            <a:miter lim="800000"/>
            <a:headEnd/>
            <a:tailEnd/>
          </a:ln>
        </p:spPr>
        <p:txBody>
          <a:bodyPr wrap="square" lIns="720000" tIns="88900" rIns="88900" bIns="88900" rtlCol="0" anchor="ctr"/>
          <a:lstStyle/>
          <a:p>
            <a:r>
              <a:rPr lang="en-US" sz="1400" b="1">
                <a:solidFill>
                  <a:schemeClr val="bg1"/>
                </a:solidFill>
              </a:rPr>
              <a:t>Business</a:t>
            </a:r>
            <a:endParaRPr lang="en-US" sz="1400" b="1" dirty="0">
              <a:solidFill>
                <a:schemeClr val="bg1"/>
              </a:solidFill>
            </a:endParaRPr>
          </a:p>
        </p:txBody>
      </p:sp>
      <p:sp>
        <p:nvSpPr>
          <p:cNvPr id="165" name="Rounded Rectangle 164"/>
          <p:cNvSpPr/>
          <p:nvPr/>
        </p:nvSpPr>
        <p:spPr bwMode="gray">
          <a:xfrm>
            <a:off x="7745655" y="4707412"/>
            <a:ext cx="2514676" cy="727623"/>
          </a:xfrm>
          <a:prstGeom prst="roundRect">
            <a:avLst>
              <a:gd name="adj" fmla="val 50000"/>
            </a:avLst>
          </a:prstGeom>
          <a:solidFill>
            <a:srgbClr val="008CAC"/>
          </a:solidFill>
          <a:ln w="19050" algn="ctr">
            <a:noFill/>
            <a:miter lim="800000"/>
            <a:headEnd/>
            <a:tailEnd/>
          </a:ln>
        </p:spPr>
        <p:txBody>
          <a:bodyPr wrap="square" lIns="720000" tIns="88900" rIns="88900" bIns="88900" rtlCol="0" anchor="ctr"/>
          <a:lstStyle/>
          <a:p>
            <a:r>
              <a:rPr lang="en-US" sz="1400" b="1" dirty="0">
                <a:solidFill>
                  <a:schemeClr val="bg1"/>
                </a:solidFill>
              </a:rPr>
              <a:t>Government</a:t>
            </a:r>
          </a:p>
        </p:txBody>
      </p:sp>
      <p:sp>
        <p:nvSpPr>
          <p:cNvPr id="166" name="Rounded Rectangle 165"/>
          <p:cNvSpPr/>
          <p:nvPr/>
        </p:nvSpPr>
        <p:spPr bwMode="gray">
          <a:xfrm>
            <a:off x="7745655" y="5788138"/>
            <a:ext cx="2514676" cy="727623"/>
          </a:xfrm>
          <a:prstGeom prst="roundRect">
            <a:avLst>
              <a:gd name="adj" fmla="val 50000"/>
            </a:avLst>
          </a:prstGeom>
          <a:solidFill>
            <a:srgbClr val="02C2DA"/>
          </a:solidFill>
          <a:ln w="19050" algn="ctr">
            <a:noFill/>
            <a:miter lim="800000"/>
            <a:headEnd/>
            <a:tailEnd/>
          </a:ln>
        </p:spPr>
        <p:txBody>
          <a:bodyPr wrap="square" lIns="720000" tIns="88900" rIns="88900" bIns="88900" rtlCol="0" anchor="ctr"/>
          <a:lstStyle/>
          <a:p>
            <a:r>
              <a:rPr lang="en-US" sz="1400" b="1">
                <a:solidFill>
                  <a:schemeClr val="bg1"/>
                </a:solidFill>
              </a:rPr>
              <a:t>Academics</a:t>
            </a:r>
            <a:endParaRPr lang="en-US" sz="1400" b="1" dirty="0">
              <a:solidFill>
                <a:schemeClr val="bg1"/>
              </a:solidFill>
            </a:endParaRPr>
          </a:p>
        </p:txBody>
      </p:sp>
      <p:sp>
        <p:nvSpPr>
          <p:cNvPr id="6881" name="Oval 6880"/>
          <p:cNvSpPr/>
          <p:nvPr/>
        </p:nvSpPr>
        <p:spPr bwMode="gray">
          <a:xfrm>
            <a:off x="7819500" y="2613933"/>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4" name="Oval 1163"/>
          <p:cNvSpPr/>
          <p:nvPr/>
        </p:nvSpPr>
        <p:spPr bwMode="gray">
          <a:xfrm>
            <a:off x="7819500" y="3665873"/>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5" name="Oval 1164"/>
          <p:cNvSpPr/>
          <p:nvPr/>
        </p:nvSpPr>
        <p:spPr bwMode="gray">
          <a:xfrm>
            <a:off x="7819500" y="4767069"/>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6" name="Oval 1165"/>
          <p:cNvSpPr/>
          <p:nvPr/>
        </p:nvSpPr>
        <p:spPr bwMode="gray">
          <a:xfrm>
            <a:off x="7819500" y="5860539"/>
            <a:ext cx="582820" cy="582820"/>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8" name="Rounded Rectangle 1167"/>
          <p:cNvSpPr/>
          <p:nvPr/>
        </p:nvSpPr>
        <p:spPr bwMode="gray">
          <a:xfrm>
            <a:off x="3958787" y="1862428"/>
            <a:ext cx="2514676" cy="727623"/>
          </a:xfrm>
          <a:prstGeom prst="roundRect">
            <a:avLst>
              <a:gd name="adj" fmla="val 50000"/>
            </a:avLst>
          </a:prstGeom>
          <a:solidFill>
            <a:srgbClr val="008CAC"/>
          </a:solidFill>
          <a:ln w="19050" algn="ctr">
            <a:noFill/>
            <a:miter lim="800000"/>
            <a:headEnd/>
            <a:tailEnd/>
          </a:ln>
        </p:spPr>
        <p:txBody>
          <a:bodyPr wrap="square" lIns="0" tIns="0" rIns="0" bIns="0" rtlCol="0" anchor="ctr"/>
          <a:lstStyle/>
          <a:p>
            <a:pPr algn="ctr"/>
            <a:r>
              <a:rPr lang="en-US" sz="1600" b="1" dirty="0">
                <a:solidFill>
                  <a:schemeClr val="bg1"/>
                </a:solidFill>
              </a:rPr>
              <a:t>Commerce</a:t>
            </a:r>
          </a:p>
        </p:txBody>
      </p:sp>
      <p:sp>
        <p:nvSpPr>
          <p:cNvPr id="1177" name="Rectangle 1176"/>
          <p:cNvSpPr/>
          <p:nvPr/>
        </p:nvSpPr>
        <p:spPr bwMode="gray">
          <a:xfrm>
            <a:off x="433368" y="686638"/>
            <a:ext cx="10255270" cy="1024855"/>
          </a:xfrm>
          <a:prstGeom prst="rect">
            <a:avLst/>
          </a:prstGeom>
          <a:solidFill>
            <a:schemeClr val="accent4">
              <a:lumMod val="75000"/>
            </a:schemeClr>
          </a:solidFill>
        </p:spPr>
        <p:txBody>
          <a:bodyPr vert="horz" lIns="0" tIns="0" rIns="0" bIns="0" rtlCol="0" anchor="t" anchorCtr="0">
            <a:noAutofit/>
          </a:bodyPr>
          <a:lstStyle/>
          <a:p>
            <a:pPr algn="ctr" defTabSz="1008400">
              <a:spcBef>
                <a:spcPct val="0"/>
              </a:spcBef>
              <a:spcAft>
                <a:spcPts val="1103"/>
              </a:spcAft>
              <a:buSzPct val="100000"/>
            </a:pPr>
            <a:r>
              <a:rPr lang="en-US" sz="3200" b="1" dirty="0">
                <a:solidFill>
                  <a:schemeClr val="bg1"/>
                </a:solidFill>
                <a:latin typeface="Bookman Old Style" pitchFamily="18" charset="0"/>
                <a:ea typeface="+mj-ea"/>
                <a:cs typeface="+mj-cs"/>
              </a:rPr>
              <a:t>A CA can serve in all possible avenues of Commerce</a:t>
            </a:r>
          </a:p>
        </p:txBody>
      </p:sp>
      <p:grpSp>
        <p:nvGrpSpPr>
          <p:cNvPr id="11" name="Group 979"/>
          <p:cNvGrpSpPr>
            <a:grpSpLocks noChangeAspect="1"/>
          </p:cNvGrpSpPr>
          <p:nvPr/>
        </p:nvGrpSpPr>
        <p:grpSpPr bwMode="auto">
          <a:xfrm>
            <a:off x="7895544" y="2689343"/>
            <a:ext cx="430733" cy="432000"/>
            <a:chOff x="2032" y="4237"/>
            <a:chExt cx="340" cy="341"/>
          </a:xfrm>
          <a:solidFill>
            <a:schemeClr val="tx1"/>
          </a:solidFill>
        </p:grpSpPr>
        <p:sp>
          <p:nvSpPr>
            <p:cNvPr id="82" name="Freeform 980"/>
            <p:cNvSpPr>
              <a:spLocks noEditPoints="1"/>
            </p:cNvSpPr>
            <p:nvPr/>
          </p:nvSpPr>
          <p:spPr bwMode="auto">
            <a:xfrm>
              <a:off x="2032" y="4237"/>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981"/>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982"/>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 name="Group 144"/>
          <p:cNvGrpSpPr>
            <a:grpSpLocks noChangeAspect="1"/>
          </p:cNvGrpSpPr>
          <p:nvPr/>
        </p:nvGrpSpPr>
        <p:grpSpPr bwMode="auto">
          <a:xfrm>
            <a:off x="7894910" y="3741283"/>
            <a:ext cx="432000" cy="432000"/>
            <a:chOff x="2963" y="1300"/>
            <a:chExt cx="340" cy="340"/>
          </a:xfrm>
          <a:solidFill>
            <a:schemeClr val="tx1"/>
          </a:solidFill>
        </p:grpSpPr>
        <p:sp>
          <p:nvSpPr>
            <p:cNvPr id="88" name="Freeform 145"/>
            <p:cNvSpPr>
              <a:spLocks noEditPoints="1"/>
            </p:cNvSpPr>
            <p:nvPr/>
          </p:nvSpPr>
          <p:spPr bwMode="auto">
            <a:xfrm>
              <a:off x="2963" y="130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46"/>
            <p:cNvSpPr>
              <a:spLocks noEditPoints="1"/>
            </p:cNvSpPr>
            <p:nvPr/>
          </p:nvSpPr>
          <p:spPr bwMode="auto">
            <a:xfrm>
              <a:off x="3041" y="1406"/>
              <a:ext cx="191" cy="128"/>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3" name="Group 526"/>
          <p:cNvGrpSpPr>
            <a:grpSpLocks noChangeAspect="1"/>
          </p:cNvGrpSpPr>
          <p:nvPr/>
        </p:nvGrpSpPr>
        <p:grpSpPr bwMode="auto">
          <a:xfrm>
            <a:off x="7894910" y="4842479"/>
            <a:ext cx="432000" cy="432000"/>
            <a:chOff x="3464" y="1974"/>
            <a:chExt cx="340" cy="340"/>
          </a:xfrm>
          <a:solidFill>
            <a:schemeClr val="tx1"/>
          </a:solidFill>
        </p:grpSpPr>
        <p:sp>
          <p:nvSpPr>
            <p:cNvPr id="91" name="Freeform 527"/>
            <p:cNvSpPr>
              <a:spLocks noEditPoints="1"/>
            </p:cNvSpPr>
            <p:nvPr/>
          </p:nvSpPr>
          <p:spPr bwMode="auto">
            <a:xfrm>
              <a:off x="3464" y="197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528"/>
            <p:cNvSpPr>
              <a:spLocks noEditPoints="1"/>
            </p:cNvSpPr>
            <p:nvPr/>
          </p:nvSpPr>
          <p:spPr bwMode="auto">
            <a:xfrm>
              <a:off x="3541" y="2037"/>
              <a:ext cx="185" cy="199"/>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5" name="Group 583"/>
          <p:cNvGrpSpPr>
            <a:grpSpLocks noChangeAspect="1"/>
          </p:cNvGrpSpPr>
          <p:nvPr/>
        </p:nvGrpSpPr>
        <p:grpSpPr bwMode="auto">
          <a:xfrm>
            <a:off x="7894910" y="5935949"/>
            <a:ext cx="432000" cy="432000"/>
            <a:chOff x="3390" y="3000"/>
            <a:chExt cx="340" cy="340"/>
          </a:xfrm>
          <a:solidFill>
            <a:schemeClr val="tx1"/>
          </a:solidFill>
        </p:grpSpPr>
        <p:sp>
          <p:nvSpPr>
            <p:cNvPr id="94" name="Freeform 584"/>
            <p:cNvSpPr>
              <a:spLocks noEditPoints="1"/>
            </p:cNvSpPr>
            <p:nvPr/>
          </p:nvSpPr>
          <p:spPr bwMode="auto">
            <a:xfrm>
              <a:off x="3390" y="300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585"/>
            <p:cNvSpPr>
              <a:spLocks noEditPoints="1"/>
            </p:cNvSpPr>
            <p:nvPr/>
          </p:nvSpPr>
          <p:spPr bwMode="auto">
            <a:xfrm>
              <a:off x="3482" y="3064"/>
              <a:ext cx="156" cy="212"/>
            </a:xfrm>
            <a:custGeom>
              <a:avLst/>
              <a:gdLst>
                <a:gd name="T0" fmla="*/ 224 w 235"/>
                <a:gd name="T1" fmla="*/ 53 h 320"/>
                <a:gd name="T2" fmla="*/ 208 w 235"/>
                <a:gd name="T3" fmla="*/ 53 h 320"/>
                <a:gd name="T4" fmla="*/ 203 w 235"/>
                <a:gd name="T5" fmla="*/ 37 h 320"/>
                <a:gd name="T6" fmla="*/ 208 w 235"/>
                <a:gd name="T7" fmla="*/ 21 h 320"/>
                <a:gd name="T8" fmla="*/ 226 w 235"/>
                <a:gd name="T9" fmla="*/ 21 h 320"/>
                <a:gd name="T10" fmla="*/ 235 w 235"/>
                <a:gd name="T11" fmla="*/ 10 h 320"/>
                <a:gd name="T12" fmla="*/ 226 w 235"/>
                <a:gd name="T13" fmla="*/ 0 h 320"/>
                <a:gd name="T14" fmla="*/ 38 w 235"/>
                <a:gd name="T15" fmla="*/ 0 h 320"/>
                <a:gd name="T16" fmla="*/ 0 w 235"/>
                <a:gd name="T17" fmla="*/ 37 h 320"/>
                <a:gd name="T18" fmla="*/ 0 w 235"/>
                <a:gd name="T19" fmla="*/ 282 h 320"/>
                <a:gd name="T20" fmla="*/ 38 w 235"/>
                <a:gd name="T21" fmla="*/ 320 h 320"/>
                <a:gd name="T22" fmla="*/ 224 w 235"/>
                <a:gd name="T23" fmla="*/ 320 h 320"/>
                <a:gd name="T24" fmla="*/ 235 w 235"/>
                <a:gd name="T25" fmla="*/ 309 h 320"/>
                <a:gd name="T26" fmla="*/ 235 w 235"/>
                <a:gd name="T27" fmla="*/ 64 h 320"/>
                <a:gd name="T28" fmla="*/ 224 w 235"/>
                <a:gd name="T29" fmla="*/ 53 h 320"/>
                <a:gd name="T30" fmla="*/ 38 w 235"/>
                <a:gd name="T31" fmla="*/ 21 h 320"/>
                <a:gd name="T32" fmla="*/ 185 w 235"/>
                <a:gd name="T33" fmla="*/ 21 h 320"/>
                <a:gd name="T34" fmla="*/ 182 w 235"/>
                <a:gd name="T35" fmla="*/ 37 h 320"/>
                <a:gd name="T36" fmla="*/ 185 w 235"/>
                <a:gd name="T37" fmla="*/ 53 h 320"/>
                <a:gd name="T38" fmla="*/ 38 w 235"/>
                <a:gd name="T39" fmla="*/ 53 h 320"/>
                <a:gd name="T40" fmla="*/ 22 w 235"/>
                <a:gd name="T41" fmla="*/ 37 h 320"/>
                <a:gd name="T42" fmla="*/ 38 w 235"/>
                <a:gd name="T43" fmla="*/ 21 h 320"/>
                <a:gd name="T44" fmla="*/ 214 w 235"/>
                <a:gd name="T45" fmla="*/ 298 h 320"/>
                <a:gd name="T46" fmla="*/ 38 w 235"/>
                <a:gd name="T47" fmla="*/ 298 h 320"/>
                <a:gd name="T48" fmla="*/ 22 w 235"/>
                <a:gd name="T49" fmla="*/ 282 h 320"/>
                <a:gd name="T50" fmla="*/ 22 w 235"/>
                <a:gd name="T51" fmla="*/ 71 h 320"/>
                <a:gd name="T52" fmla="*/ 38 w 235"/>
                <a:gd name="T53" fmla="*/ 74 h 320"/>
                <a:gd name="T54" fmla="*/ 214 w 235"/>
                <a:gd name="T55" fmla="*/ 74 h 320"/>
                <a:gd name="T56" fmla="*/ 214 w 235"/>
                <a:gd name="T57"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320">
                  <a:moveTo>
                    <a:pt x="224" y="53"/>
                  </a:moveTo>
                  <a:cubicBezTo>
                    <a:pt x="224" y="53"/>
                    <a:pt x="218" y="53"/>
                    <a:pt x="208" y="53"/>
                  </a:cubicBezTo>
                  <a:cubicBezTo>
                    <a:pt x="205" y="48"/>
                    <a:pt x="203" y="43"/>
                    <a:pt x="203" y="37"/>
                  </a:cubicBezTo>
                  <a:cubicBezTo>
                    <a:pt x="203" y="31"/>
                    <a:pt x="205" y="26"/>
                    <a:pt x="208" y="21"/>
                  </a:cubicBezTo>
                  <a:cubicBezTo>
                    <a:pt x="226" y="21"/>
                    <a:pt x="226" y="21"/>
                    <a:pt x="226" y="21"/>
                  </a:cubicBezTo>
                  <a:cubicBezTo>
                    <a:pt x="231" y="21"/>
                    <a:pt x="235" y="16"/>
                    <a:pt x="235" y="10"/>
                  </a:cubicBezTo>
                  <a:cubicBezTo>
                    <a:pt x="235" y="4"/>
                    <a:pt x="231" y="0"/>
                    <a:pt x="226" y="0"/>
                  </a:cubicBezTo>
                  <a:cubicBezTo>
                    <a:pt x="38" y="0"/>
                    <a:pt x="38" y="0"/>
                    <a:pt x="38" y="0"/>
                  </a:cubicBezTo>
                  <a:cubicBezTo>
                    <a:pt x="17" y="0"/>
                    <a:pt x="0" y="16"/>
                    <a:pt x="0" y="37"/>
                  </a:cubicBezTo>
                  <a:cubicBezTo>
                    <a:pt x="0" y="282"/>
                    <a:pt x="0" y="282"/>
                    <a:pt x="0" y="282"/>
                  </a:cubicBezTo>
                  <a:cubicBezTo>
                    <a:pt x="0" y="303"/>
                    <a:pt x="17" y="320"/>
                    <a:pt x="38" y="320"/>
                  </a:cubicBezTo>
                  <a:cubicBezTo>
                    <a:pt x="224" y="320"/>
                    <a:pt x="224" y="320"/>
                    <a:pt x="224" y="320"/>
                  </a:cubicBezTo>
                  <a:cubicBezTo>
                    <a:pt x="230" y="320"/>
                    <a:pt x="235" y="315"/>
                    <a:pt x="235" y="309"/>
                  </a:cubicBezTo>
                  <a:cubicBezTo>
                    <a:pt x="235" y="64"/>
                    <a:pt x="235" y="64"/>
                    <a:pt x="235" y="64"/>
                  </a:cubicBezTo>
                  <a:cubicBezTo>
                    <a:pt x="235" y="58"/>
                    <a:pt x="230" y="53"/>
                    <a:pt x="224" y="53"/>
                  </a:cubicBezTo>
                  <a:close/>
                  <a:moveTo>
                    <a:pt x="38" y="21"/>
                  </a:moveTo>
                  <a:cubicBezTo>
                    <a:pt x="185" y="21"/>
                    <a:pt x="185" y="21"/>
                    <a:pt x="185" y="21"/>
                  </a:cubicBezTo>
                  <a:cubicBezTo>
                    <a:pt x="183" y="26"/>
                    <a:pt x="182" y="31"/>
                    <a:pt x="182" y="37"/>
                  </a:cubicBezTo>
                  <a:cubicBezTo>
                    <a:pt x="182" y="43"/>
                    <a:pt x="183" y="48"/>
                    <a:pt x="185" y="53"/>
                  </a:cubicBezTo>
                  <a:cubicBezTo>
                    <a:pt x="130" y="53"/>
                    <a:pt x="39" y="53"/>
                    <a:pt x="38" y="53"/>
                  </a:cubicBezTo>
                  <a:cubicBezTo>
                    <a:pt x="29" y="53"/>
                    <a:pt x="22" y="46"/>
                    <a:pt x="22" y="37"/>
                  </a:cubicBezTo>
                  <a:cubicBezTo>
                    <a:pt x="22" y="28"/>
                    <a:pt x="29" y="21"/>
                    <a:pt x="38" y="21"/>
                  </a:cubicBezTo>
                  <a:close/>
                  <a:moveTo>
                    <a:pt x="214" y="298"/>
                  </a:moveTo>
                  <a:cubicBezTo>
                    <a:pt x="38" y="298"/>
                    <a:pt x="38" y="298"/>
                    <a:pt x="38" y="298"/>
                  </a:cubicBezTo>
                  <a:cubicBezTo>
                    <a:pt x="29" y="298"/>
                    <a:pt x="22" y="291"/>
                    <a:pt x="22" y="282"/>
                  </a:cubicBezTo>
                  <a:cubicBezTo>
                    <a:pt x="22" y="71"/>
                    <a:pt x="22" y="71"/>
                    <a:pt x="22" y="71"/>
                  </a:cubicBezTo>
                  <a:cubicBezTo>
                    <a:pt x="27" y="73"/>
                    <a:pt x="32" y="74"/>
                    <a:pt x="38" y="74"/>
                  </a:cubicBezTo>
                  <a:cubicBezTo>
                    <a:pt x="40" y="74"/>
                    <a:pt x="214" y="74"/>
                    <a:pt x="214" y="74"/>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0" name="Oval 99"/>
          <p:cNvSpPr/>
          <p:nvPr/>
        </p:nvSpPr>
        <p:spPr bwMode="gray">
          <a:xfrm>
            <a:off x="4230586" y="3327300"/>
            <a:ext cx="2227468" cy="2227465"/>
          </a:xfrm>
          <a:prstGeom prst="ellipse">
            <a:avLst/>
          </a:prstGeom>
          <a:solidFill>
            <a:schemeClr val="bg1"/>
          </a:solidFill>
          <a:ln w="19050" algn="ctr">
            <a:noFill/>
            <a:miter lim="800000"/>
            <a:headEnd/>
            <a:tailEnd/>
          </a:ln>
        </p:spPr>
        <p:txBody>
          <a:bodyPr wrap="square" lIns="0" tIns="108000" rIns="0" bIns="36000" rtlCol="0" anchor="b"/>
          <a:lstStyle/>
          <a:p>
            <a:pPr algn="ctr"/>
            <a:r>
              <a:rPr lang="en-US" sz="1500" b="1" dirty="0"/>
              <a:t>CHARTERED</a:t>
            </a:r>
            <a:br>
              <a:rPr lang="en-US" sz="1500" b="1" dirty="0"/>
            </a:br>
            <a:r>
              <a:rPr lang="en-US" sz="1500" b="1" dirty="0"/>
              <a:t>ACCOUNTANT</a:t>
            </a:r>
          </a:p>
        </p:txBody>
      </p:sp>
      <p:pic>
        <p:nvPicPr>
          <p:cNvPr id="2" name="Picture 1"/>
          <p:cNvPicPr>
            <a:picLocks noChangeAspect="1"/>
          </p:cNvPicPr>
          <p:nvPr/>
        </p:nvPicPr>
        <p:blipFill>
          <a:blip r:embed="rId3"/>
          <a:stretch>
            <a:fillRect/>
          </a:stretch>
        </p:blipFill>
        <p:spPr>
          <a:xfrm>
            <a:off x="4932933" y="3340434"/>
            <a:ext cx="822772" cy="1300434"/>
          </a:xfrm>
          <a:prstGeom prst="rect">
            <a:avLst/>
          </a:prstGeom>
        </p:spPr>
      </p:pic>
      <p:sp>
        <p:nvSpPr>
          <p:cNvPr id="102" name="Chevron 101"/>
          <p:cNvSpPr/>
          <p:nvPr/>
        </p:nvSpPr>
        <p:spPr bwMode="gray">
          <a:xfrm rot="5400000">
            <a:off x="5274462" y="2666299"/>
            <a:ext cx="139714" cy="256388"/>
          </a:xfrm>
          <a:prstGeom prst="chevron">
            <a:avLst>
              <a:gd name="adj" fmla="val 54556"/>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16" name="Group 759"/>
          <p:cNvGrpSpPr>
            <a:grpSpLocks noChangeAspect="1"/>
          </p:cNvGrpSpPr>
          <p:nvPr/>
        </p:nvGrpSpPr>
        <p:grpSpPr bwMode="auto">
          <a:xfrm>
            <a:off x="2317704" y="2689343"/>
            <a:ext cx="432000" cy="432000"/>
            <a:chOff x="2732" y="2698"/>
            <a:chExt cx="340" cy="340"/>
          </a:xfrm>
          <a:solidFill>
            <a:schemeClr val="tx1"/>
          </a:solidFill>
        </p:grpSpPr>
        <p:sp>
          <p:nvSpPr>
            <p:cNvPr id="150" name="Freeform 760"/>
            <p:cNvSpPr>
              <a:spLocks noEditPoints="1"/>
            </p:cNvSpPr>
            <p:nvPr/>
          </p:nvSpPr>
          <p:spPr bwMode="auto">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761"/>
            <p:cNvSpPr>
              <a:spLocks noEditPoints="1"/>
            </p:cNvSpPr>
            <p:nvPr/>
          </p:nvSpPr>
          <p:spPr bwMode="auto">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6" name="Straight Connector 5"/>
          <p:cNvCxnSpPr>
            <a:cxnSpLocks/>
          </p:cNvCxnSpPr>
          <p:nvPr/>
        </p:nvCxnSpPr>
        <p:spPr>
          <a:xfrm>
            <a:off x="429257" y="1431849"/>
            <a:ext cx="10086343" cy="279644"/>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587"/>
          <p:cNvGrpSpPr>
            <a:grpSpLocks noChangeAspect="1"/>
          </p:cNvGrpSpPr>
          <p:nvPr/>
        </p:nvGrpSpPr>
        <p:grpSpPr bwMode="auto">
          <a:xfrm>
            <a:off x="2313956" y="5937679"/>
            <a:ext cx="432000" cy="432000"/>
            <a:chOff x="2878" y="2417"/>
            <a:chExt cx="340" cy="340"/>
          </a:xfrm>
          <a:solidFill>
            <a:schemeClr val="tx1"/>
          </a:solidFill>
        </p:grpSpPr>
        <p:sp>
          <p:nvSpPr>
            <p:cNvPr id="103" name="Freeform 588"/>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589"/>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590"/>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5304228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23" y="248194"/>
            <a:ext cx="9105361" cy="1175658"/>
          </a:xfrm>
          <a:solidFill>
            <a:schemeClr val="accent4">
              <a:lumMod val="75000"/>
            </a:schemeClr>
          </a:solidFill>
        </p:spPr>
        <p:txBody>
          <a:bodyPr>
            <a:normAutofit fontScale="90000"/>
          </a:bodyPr>
          <a:lstStyle/>
          <a:p>
            <a:pPr algn="ctr"/>
            <a:r>
              <a:rPr lang="en-IN" b="1" dirty="0">
                <a:latin typeface="Bookman Old Style" pitchFamily="18" charset="0"/>
              </a:rPr>
              <a:t>       </a:t>
            </a:r>
            <a:r>
              <a:rPr lang="en-IN" sz="3200" b="1" dirty="0">
                <a:solidFill>
                  <a:schemeClr val="bg1"/>
                </a:solidFill>
                <a:latin typeface="Bookman Old Style" pitchFamily="18" charset="0"/>
              </a:rPr>
              <a:t>Earn while you Learn </a:t>
            </a:r>
            <a:r>
              <a:rPr lang="en-IN" sz="3200" b="1" u="sng" dirty="0">
                <a:latin typeface="Bookman Old Style" pitchFamily="18" charset="0"/>
              </a:rPr>
              <a:t/>
            </a:r>
            <a:br>
              <a:rPr lang="en-IN" sz="3200" b="1" u="sng" dirty="0">
                <a:latin typeface="Bookman Old Style" pitchFamily="18" charset="0"/>
              </a:rPr>
            </a:br>
            <a:r>
              <a:rPr lang="en-IN" b="1" dirty="0">
                <a:latin typeface="Bookman Old Style" pitchFamily="18" charset="0"/>
              </a:rPr>
              <a:t>     </a:t>
            </a:r>
            <a:r>
              <a:rPr lang="en-IN" sz="3100" b="1" dirty="0">
                <a:solidFill>
                  <a:schemeClr val="bg1"/>
                </a:solidFill>
                <a:latin typeface="Bookman Old Style" pitchFamily="18" charset="0"/>
              </a:rPr>
              <a:t>(</a:t>
            </a:r>
            <a:r>
              <a:rPr lang="en-IN" sz="2200" b="1" dirty="0">
                <a:solidFill>
                  <a:schemeClr val="bg1"/>
                </a:solidFill>
                <a:latin typeface="Bookman Old Style" pitchFamily="18" charset="0"/>
              </a:rPr>
              <a:t>Minimum stipend)</a:t>
            </a:r>
            <a:endParaRPr lang="en-IN" b="1" dirty="0">
              <a:solidFill>
                <a:schemeClr val="bg1"/>
              </a:solidFill>
              <a:latin typeface="Bookman Old Style"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2645766"/>
              </p:ext>
            </p:extLst>
          </p:nvPr>
        </p:nvGraphicFramePr>
        <p:xfrm>
          <a:off x="496389" y="1541416"/>
          <a:ext cx="9470572" cy="5525590"/>
        </p:xfrm>
        <a:graphic>
          <a:graphicData uri="http://schemas.openxmlformats.org/drawingml/2006/table">
            <a:tbl>
              <a:tblPr firstRow="1" bandRow="1">
                <a:tableStyleId>{5C22544A-7EE6-4342-B048-85BDC9FD1C3A}</a:tableStyleId>
              </a:tblPr>
              <a:tblGrid>
                <a:gridCol w="494454">
                  <a:extLst>
                    <a:ext uri="{9D8B030D-6E8A-4147-A177-3AD203B41FA5}">
                      <a16:colId xmlns="" xmlns:a16="http://schemas.microsoft.com/office/drawing/2014/main" val="20000"/>
                    </a:ext>
                  </a:extLst>
                </a:gridCol>
                <a:gridCol w="3617418">
                  <a:extLst>
                    <a:ext uri="{9D8B030D-6E8A-4147-A177-3AD203B41FA5}">
                      <a16:colId xmlns="" xmlns:a16="http://schemas.microsoft.com/office/drawing/2014/main" val="20001"/>
                    </a:ext>
                  </a:extLst>
                </a:gridCol>
                <a:gridCol w="2081517">
                  <a:extLst>
                    <a:ext uri="{9D8B030D-6E8A-4147-A177-3AD203B41FA5}">
                      <a16:colId xmlns="" xmlns:a16="http://schemas.microsoft.com/office/drawing/2014/main" val="20002"/>
                    </a:ext>
                  </a:extLst>
                </a:gridCol>
                <a:gridCol w="1748968">
                  <a:extLst>
                    <a:ext uri="{9D8B030D-6E8A-4147-A177-3AD203B41FA5}">
                      <a16:colId xmlns="" xmlns:a16="http://schemas.microsoft.com/office/drawing/2014/main" val="20003"/>
                    </a:ext>
                  </a:extLst>
                </a:gridCol>
                <a:gridCol w="1528215">
                  <a:extLst>
                    <a:ext uri="{9D8B030D-6E8A-4147-A177-3AD203B41FA5}">
                      <a16:colId xmlns="" xmlns:a16="http://schemas.microsoft.com/office/drawing/2014/main" val="20005"/>
                    </a:ext>
                  </a:extLst>
                </a:gridCol>
              </a:tblGrid>
              <a:tr h="643421">
                <a:tc gridSpan="5">
                  <a:txBody>
                    <a:bodyPr/>
                    <a:lstStyle/>
                    <a:p>
                      <a:r>
                        <a:rPr lang="en-IN" sz="1600" b="1" kern="1200" dirty="0">
                          <a:solidFill>
                            <a:schemeClr val="bg1"/>
                          </a:solidFill>
                          <a:latin typeface="Bookman Old Style" pitchFamily="18" charset="0"/>
                          <a:ea typeface="+mn-ea"/>
                          <a:cs typeface="+mn-cs"/>
                        </a:rPr>
                        <a:t>Stipend to Articled Assistants</a:t>
                      </a:r>
                    </a:p>
                  </a:txBody>
                  <a:tcPr>
                    <a:solidFill>
                      <a:schemeClr val="accent4">
                        <a:lumMod val="75000"/>
                      </a:schemeClr>
                    </a:solidFill>
                  </a:tcPr>
                </a:tc>
                <a:tc hMerge="1">
                  <a:txBody>
                    <a:bodyPr/>
                    <a:lstStyle/>
                    <a:p>
                      <a:endParaRPr lang="en-IN" sz="1400" b="1" dirty="0">
                        <a:solidFill>
                          <a:schemeClr val="tx1"/>
                        </a:solidFill>
                        <a:latin typeface="Bookman Old Style" pitchFamily="18" charset="0"/>
                      </a:endParaRPr>
                    </a:p>
                  </a:txBody>
                  <a:tcPr/>
                </a:tc>
                <a:tc hMerge="1">
                  <a:txBody>
                    <a:bodyPr/>
                    <a:lstStyle/>
                    <a:p>
                      <a:endParaRPr lang="en-IN" sz="1400" b="1" kern="1200" dirty="0">
                        <a:solidFill>
                          <a:schemeClr val="tx1"/>
                        </a:solidFill>
                        <a:latin typeface="Bookman Old Style" pitchFamily="18" charset="0"/>
                        <a:ea typeface="+mn-ea"/>
                        <a:cs typeface="+mn-cs"/>
                      </a:endParaRPr>
                    </a:p>
                  </a:txBody>
                  <a:tcPr/>
                </a:tc>
                <a:tc hMerge="1">
                  <a:txBody>
                    <a:bodyPr/>
                    <a:lstStyle/>
                    <a:p>
                      <a:endParaRPr lang="en-IN" sz="1400" b="1" kern="1200" dirty="0">
                        <a:solidFill>
                          <a:schemeClr val="tx1"/>
                        </a:solidFill>
                        <a:latin typeface="Bookman Old Style" pitchFamily="18" charset="0"/>
                        <a:ea typeface="+mn-ea"/>
                        <a:cs typeface="+mn-cs"/>
                      </a:endParaRPr>
                    </a:p>
                  </a:txBody>
                  <a:tcPr/>
                </a:tc>
                <a:tc hMerge="1">
                  <a:txBody>
                    <a:bodyPr/>
                    <a:lstStyle/>
                    <a:p>
                      <a:endParaRPr lang="en-IN" sz="1600" b="1" kern="1200" dirty="0">
                        <a:solidFill>
                          <a:schemeClr val="tx1"/>
                        </a:solidFill>
                        <a:latin typeface="Bookman Old Style" pitchFamily="18" charset="0"/>
                        <a:ea typeface="+mn-ea"/>
                        <a:cs typeface="+mn-cs"/>
                      </a:endParaRPr>
                    </a:p>
                  </a:txBody>
                  <a:tcPr>
                    <a:solidFill>
                      <a:schemeClr val="accent4">
                        <a:lumMod val="75000"/>
                      </a:schemeClr>
                    </a:solidFill>
                  </a:tcPr>
                </a:tc>
                <a:extLst>
                  <a:ext uri="{0D108BD9-81ED-4DB2-BD59-A6C34878D82A}">
                    <a16:rowId xmlns="" xmlns:a16="http://schemas.microsoft.com/office/drawing/2014/main" val="10000"/>
                  </a:ext>
                </a:extLst>
              </a:tr>
              <a:tr h="713917">
                <a:tc rowSpan="2">
                  <a:txBody>
                    <a:bodyPr/>
                    <a:lstStyle/>
                    <a:p>
                      <a:endParaRPr lang="en-IN" sz="1400" b="1" dirty="0">
                        <a:solidFill>
                          <a:schemeClr val="tx1"/>
                        </a:solidFill>
                        <a:latin typeface="Bookman Old Style" pitchFamily="18" charset="0"/>
                      </a:endParaRPr>
                    </a:p>
                  </a:txBody>
                  <a:tcPr/>
                </a:tc>
                <a:tc rowSpan="2">
                  <a:txBody>
                    <a:bodyPr/>
                    <a:lstStyle/>
                    <a:p>
                      <a:r>
                        <a:rPr lang="en-IN" sz="1400" b="0" dirty="0">
                          <a:solidFill>
                            <a:schemeClr val="tx1"/>
                          </a:solidFill>
                          <a:latin typeface="Bookman Old Style" pitchFamily="18" charset="0"/>
                        </a:rPr>
                        <a:t>Classification of the normal place of service of the articled assistants</a:t>
                      </a:r>
                    </a:p>
                  </a:txBody>
                  <a:tcPr/>
                </a:tc>
                <a:tc gridSpan="3">
                  <a:txBody>
                    <a:bodyPr/>
                    <a:lstStyle/>
                    <a:p>
                      <a:pPr algn="ctr"/>
                      <a:r>
                        <a:rPr lang="en-IN" sz="1400" b="0" kern="1200" dirty="0">
                          <a:solidFill>
                            <a:schemeClr val="tx1"/>
                          </a:solidFill>
                          <a:latin typeface="Bookman Old Style" pitchFamily="18" charset="0"/>
                          <a:ea typeface="+mn-ea"/>
                          <a:cs typeface="+mn-cs"/>
                        </a:rPr>
                        <a:t>Stipend payable per month in (₹) during training</a:t>
                      </a:r>
                    </a:p>
                  </a:txBody>
                  <a:tcPr/>
                </a:tc>
                <a:tc hMerge="1">
                  <a:txBody>
                    <a:bodyPr/>
                    <a:lstStyle/>
                    <a:p>
                      <a:endParaRPr lang="en-IN" dirty="0"/>
                    </a:p>
                  </a:txBody>
                  <a:tcPr/>
                </a:tc>
                <a:tc hMerge="1">
                  <a:txBody>
                    <a:bodyPr/>
                    <a:lstStyle/>
                    <a:p>
                      <a:pPr algn="ctr"/>
                      <a:endParaRPr lang="en-IN" sz="1400" b="0" kern="1200" dirty="0">
                        <a:solidFill>
                          <a:schemeClr val="tx1"/>
                        </a:solidFill>
                        <a:latin typeface="Bookman Old Style" pitchFamily="18" charset="0"/>
                        <a:ea typeface="+mn-ea"/>
                        <a:cs typeface="+mn-cs"/>
                      </a:endParaRPr>
                    </a:p>
                  </a:txBody>
                  <a:tcPr/>
                </a:tc>
                <a:extLst>
                  <a:ext uri="{0D108BD9-81ED-4DB2-BD59-A6C34878D82A}">
                    <a16:rowId xmlns="" xmlns:a16="http://schemas.microsoft.com/office/drawing/2014/main" val="10001"/>
                  </a:ext>
                </a:extLst>
              </a:tr>
              <a:tr h="698280">
                <a:tc vMerge="1">
                  <a:txBody>
                    <a:bodyPr/>
                    <a:lstStyle/>
                    <a:p>
                      <a:endParaRPr lang="en-IN" sz="1400" dirty="0"/>
                    </a:p>
                  </a:txBody>
                  <a:tcPr/>
                </a:tc>
                <a:tc vMerge="1">
                  <a:txBody>
                    <a:bodyPr/>
                    <a:lstStyle/>
                    <a:p>
                      <a:endParaRPr lang="en-IN" sz="1400" b="1" dirty="0">
                        <a:solidFill>
                          <a:schemeClr val="tx1"/>
                        </a:solidFill>
                        <a:latin typeface="Bookman Old Style" pitchFamily="18" charset="0"/>
                      </a:endParaRPr>
                    </a:p>
                  </a:txBody>
                  <a:tcPr/>
                </a:tc>
                <a:tc>
                  <a:txBody>
                    <a:bodyPr/>
                    <a:lstStyle/>
                    <a:p>
                      <a:pPr algn="ctr"/>
                      <a:r>
                        <a:rPr lang="en-IN" sz="1400" b="0" kern="1200" baseline="0" dirty="0">
                          <a:solidFill>
                            <a:schemeClr val="bg1"/>
                          </a:solidFill>
                          <a:latin typeface="Bookman Old Style" pitchFamily="18" charset="0"/>
                          <a:ea typeface="+mn-ea"/>
                          <a:cs typeface="+mn-cs"/>
                        </a:rPr>
                        <a:t>First year</a:t>
                      </a:r>
                    </a:p>
                  </a:txBody>
                  <a:tcPr>
                    <a:solidFill>
                      <a:schemeClr val="accent4">
                        <a:lumMod val="75000"/>
                      </a:schemeClr>
                    </a:solidFill>
                  </a:tcPr>
                </a:tc>
                <a:tc>
                  <a:txBody>
                    <a:bodyPr/>
                    <a:lstStyle/>
                    <a:p>
                      <a:pPr algn="ctr"/>
                      <a:r>
                        <a:rPr lang="en-IN" sz="1400" b="0" kern="1200" baseline="0" dirty="0">
                          <a:solidFill>
                            <a:schemeClr val="bg1"/>
                          </a:solidFill>
                          <a:latin typeface="Bookman Old Style" pitchFamily="18" charset="0"/>
                          <a:ea typeface="+mn-ea"/>
                          <a:cs typeface="+mn-cs"/>
                        </a:rPr>
                        <a:t>Second</a:t>
                      </a:r>
                      <a:r>
                        <a:rPr lang="en-IN" sz="1400" b="0" kern="1200" dirty="0">
                          <a:solidFill>
                            <a:schemeClr val="tx1"/>
                          </a:solidFill>
                          <a:latin typeface="Bookman Old Style" pitchFamily="18" charset="0"/>
                          <a:ea typeface="+mn-ea"/>
                          <a:cs typeface="+mn-cs"/>
                        </a:rPr>
                        <a:t> </a:t>
                      </a:r>
                      <a:r>
                        <a:rPr lang="en-IN" sz="1400" b="0" kern="1200" baseline="0" dirty="0">
                          <a:solidFill>
                            <a:schemeClr val="bg1"/>
                          </a:solidFill>
                          <a:latin typeface="Bookman Old Style" pitchFamily="18" charset="0"/>
                          <a:ea typeface="+mn-ea"/>
                          <a:cs typeface="+mn-cs"/>
                        </a:rPr>
                        <a:t>year</a:t>
                      </a:r>
                    </a:p>
                  </a:txBody>
                  <a:tcPr>
                    <a:solidFill>
                      <a:schemeClr val="accent4">
                        <a:lumMod val="75000"/>
                      </a:schemeClr>
                    </a:solidFill>
                  </a:tcPr>
                </a:tc>
                <a:tc>
                  <a:txBody>
                    <a:bodyPr/>
                    <a:lstStyle/>
                    <a:p>
                      <a:pPr algn="ctr"/>
                      <a:r>
                        <a:rPr lang="en-IN" sz="1400" b="0" kern="1200" dirty="0">
                          <a:solidFill>
                            <a:schemeClr val="bg1"/>
                          </a:solidFill>
                          <a:latin typeface="Bookman Old Style" pitchFamily="18" charset="0"/>
                          <a:ea typeface="+mn-ea"/>
                          <a:cs typeface="+mn-cs"/>
                        </a:rPr>
                        <a:t>Total Stipend</a:t>
                      </a:r>
                      <a:r>
                        <a:rPr lang="en-IN" sz="1400" b="0" kern="1200" baseline="0" dirty="0">
                          <a:solidFill>
                            <a:schemeClr val="bg1"/>
                          </a:solidFill>
                          <a:latin typeface="Bookman Old Style" pitchFamily="18" charset="0"/>
                          <a:ea typeface="+mn-ea"/>
                          <a:cs typeface="+mn-cs"/>
                        </a:rPr>
                        <a:t> for Two Years</a:t>
                      </a:r>
                      <a:endParaRPr lang="en-IN" sz="1400" b="0" kern="1200" dirty="0">
                        <a:solidFill>
                          <a:schemeClr val="bg1"/>
                        </a:solidFill>
                        <a:latin typeface="Bookman Old Style" pitchFamily="18" charset="0"/>
                        <a:ea typeface="+mn-ea"/>
                        <a:cs typeface="+mn-cs"/>
                      </a:endParaRPr>
                    </a:p>
                  </a:txBody>
                  <a:tcPr>
                    <a:solidFill>
                      <a:schemeClr val="accent4">
                        <a:lumMod val="75000"/>
                      </a:schemeClr>
                    </a:solidFill>
                  </a:tcPr>
                </a:tc>
                <a:extLst>
                  <a:ext uri="{0D108BD9-81ED-4DB2-BD59-A6C34878D82A}">
                    <a16:rowId xmlns="" xmlns:a16="http://schemas.microsoft.com/office/drawing/2014/main" val="10002"/>
                  </a:ext>
                </a:extLst>
              </a:tr>
              <a:tr h="904823">
                <a:tc>
                  <a:txBody>
                    <a:bodyPr/>
                    <a:lstStyle/>
                    <a:p>
                      <a:r>
                        <a:rPr lang="en-IN" sz="1400" b="1" kern="1200" dirty="0">
                          <a:solidFill>
                            <a:schemeClr val="tx1"/>
                          </a:solidFill>
                          <a:latin typeface="Bookman Old Style" pitchFamily="18" charset="0"/>
                          <a:ea typeface="+mn-ea"/>
                          <a:cs typeface="+mn-cs"/>
                        </a:rPr>
                        <a:t>1.</a:t>
                      </a:r>
                    </a:p>
                  </a:txBody>
                  <a:tcPr/>
                </a:tc>
                <a:tc>
                  <a:txBody>
                    <a:bodyPr/>
                    <a:lstStyle/>
                    <a:p>
                      <a:r>
                        <a:rPr lang="en-IN" sz="1400" b="0" kern="1200" dirty="0">
                          <a:solidFill>
                            <a:schemeClr val="tx1"/>
                          </a:solidFill>
                          <a:latin typeface="Bookman Old Style" pitchFamily="18" charset="0"/>
                          <a:ea typeface="+mn-ea"/>
                          <a:cs typeface="+mn-cs"/>
                        </a:rPr>
                        <a:t>Cities/Towns having population of 20 lakhs and above</a:t>
                      </a:r>
                    </a:p>
                  </a:txBody>
                  <a:tcPr/>
                </a:tc>
                <a:tc>
                  <a:txBody>
                    <a:bodyPr/>
                    <a:lstStyle/>
                    <a:p>
                      <a:pPr algn="ctr"/>
                      <a:r>
                        <a:rPr lang="en-IN" sz="1400" b="0" kern="1200" dirty="0">
                          <a:solidFill>
                            <a:schemeClr val="tx1"/>
                          </a:solidFill>
                          <a:latin typeface="Bookman Old Style" pitchFamily="18" charset="0"/>
                          <a:ea typeface="+mn-ea"/>
                          <a:cs typeface="+mn-cs"/>
                        </a:rPr>
                        <a:t>4,000</a:t>
                      </a:r>
                    </a:p>
                  </a:txBody>
                  <a:tcPr/>
                </a:tc>
                <a:tc>
                  <a:txBody>
                    <a:bodyPr/>
                    <a:lstStyle/>
                    <a:p>
                      <a:pPr algn="ctr"/>
                      <a:r>
                        <a:rPr lang="en-IN" sz="1400" b="0" kern="1200" dirty="0">
                          <a:solidFill>
                            <a:schemeClr val="tx1"/>
                          </a:solidFill>
                          <a:latin typeface="Bookman Old Style" pitchFamily="18" charset="0"/>
                          <a:ea typeface="+mn-ea"/>
                          <a:cs typeface="+mn-cs"/>
                        </a:rPr>
                        <a:t>5,000</a:t>
                      </a:r>
                    </a:p>
                  </a:txBody>
                  <a:tcPr/>
                </a:tc>
                <a:tc>
                  <a:txBody>
                    <a:bodyPr/>
                    <a:lstStyle/>
                    <a:p>
                      <a:pPr algn="ctr"/>
                      <a:r>
                        <a:rPr lang="en-IN" sz="1400" b="0" kern="1200" baseline="0" dirty="0">
                          <a:solidFill>
                            <a:schemeClr val="tx1"/>
                          </a:solidFill>
                          <a:latin typeface="Bookman Old Style" pitchFamily="18" charset="0"/>
                          <a:ea typeface="+mn-ea"/>
                          <a:cs typeface="+mn-cs"/>
                        </a:rPr>
                        <a:t>1,08,000</a:t>
                      </a:r>
                    </a:p>
                  </a:txBody>
                  <a:tcPr/>
                </a:tc>
                <a:extLst>
                  <a:ext uri="{0D108BD9-81ED-4DB2-BD59-A6C34878D82A}">
                    <a16:rowId xmlns="" xmlns:a16="http://schemas.microsoft.com/office/drawing/2014/main" val="10003"/>
                  </a:ext>
                </a:extLst>
              </a:tr>
              <a:tr h="1218173">
                <a:tc>
                  <a:txBody>
                    <a:bodyPr/>
                    <a:lstStyle/>
                    <a:p>
                      <a:r>
                        <a:rPr lang="en-IN" sz="1400" b="1" kern="1200" dirty="0">
                          <a:solidFill>
                            <a:schemeClr val="tx1"/>
                          </a:solidFill>
                          <a:latin typeface="Bookman Old Style" pitchFamily="18" charset="0"/>
                          <a:ea typeface="+mn-ea"/>
                          <a:cs typeface="+mn-cs"/>
                        </a:rPr>
                        <a:t>2.</a:t>
                      </a:r>
                    </a:p>
                  </a:txBody>
                  <a:tcPr/>
                </a:tc>
                <a:tc>
                  <a:txBody>
                    <a:bodyPr/>
                    <a:lstStyle/>
                    <a:p>
                      <a:pPr marL="0" marR="0" indent="0" algn="l" defTabSz="1008400" rtl="0" eaLnBrk="1" fontAlgn="auto" latinLnBrk="0" hangingPunct="1">
                        <a:lnSpc>
                          <a:spcPct val="100000"/>
                        </a:lnSpc>
                        <a:spcBef>
                          <a:spcPts val="0"/>
                        </a:spcBef>
                        <a:spcAft>
                          <a:spcPts val="0"/>
                        </a:spcAft>
                        <a:buClrTx/>
                        <a:buSzTx/>
                        <a:buFontTx/>
                        <a:buNone/>
                        <a:tabLst/>
                        <a:defRPr/>
                      </a:pPr>
                      <a:r>
                        <a:rPr lang="en-IN" sz="1400" b="0" kern="1200" dirty="0">
                          <a:solidFill>
                            <a:schemeClr val="tx1"/>
                          </a:solidFill>
                          <a:latin typeface="Bookman Old Style" pitchFamily="18" charset="0"/>
                          <a:ea typeface="+mn-ea"/>
                          <a:cs typeface="+mn-cs"/>
                        </a:rPr>
                        <a:t>Cities/Towns having population of 5 lakhs and above but less than 20 lakhs</a:t>
                      </a:r>
                    </a:p>
                  </a:txBody>
                  <a:tcPr/>
                </a:tc>
                <a:tc>
                  <a:txBody>
                    <a:bodyPr/>
                    <a:lstStyle/>
                    <a:p>
                      <a:pPr algn="ctr"/>
                      <a:r>
                        <a:rPr lang="en-IN" sz="1400" b="0" kern="1200" dirty="0">
                          <a:solidFill>
                            <a:schemeClr val="tx1"/>
                          </a:solidFill>
                          <a:latin typeface="Bookman Old Style" pitchFamily="18" charset="0"/>
                          <a:ea typeface="+mn-ea"/>
                          <a:cs typeface="+mn-cs"/>
                        </a:rPr>
                        <a:t>3,000</a:t>
                      </a:r>
                    </a:p>
                  </a:txBody>
                  <a:tcPr/>
                </a:tc>
                <a:tc>
                  <a:txBody>
                    <a:bodyPr/>
                    <a:lstStyle/>
                    <a:p>
                      <a:pPr algn="ctr"/>
                      <a:r>
                        <a:rPr lang="en-IN" sz="1400" b="0" kern="1200" dirty="0">
                          <a:solidFill>
                            <a:schemeClr val="tx1"/>
                          </a:solidFill>
                          <a:latin typeface="Bookman Old Style" pitchFamily="18" charset="0"/>
                          <a:ea typeface="+mn-ea"/>
                          <a:cs typeface="+mn-cs"/>
                        </a:rPr>
                        <a:t>4,000</a:t>
                      </a:r>
                    </a:p>
                  </a:txBody>
                  <a:tcPr/>
                </a:tc>
                <a:tc>
                  <a:txBody>
                    <a:bodyPr/>
                    <a:lstStyle/>
                    <a:p>
                      <a:pPr algn="ctr"/>
                      <a:r>
                        <a:rPr lang="en-IN" sz="1400" b="0" kern="1200" baseline="0" dirty="0">
                          <a:solidFill>
                            <a:schemeClr val="tx1"/>
                          </a:solidFill>
                          <a:latin typeface="Bookman Old Style" pitchFamily="18" charset="0"/>
                          <a:ea typeface="+mn-ea"/>
                          <a:cs typeface="+mn-cs"/>
                        </a:rPr>
                        <a:t>84,000</a:t>
                      </a:r>
                    </a:p>
                  </a:txBody>
                  <a:tcPr/>
                </a:tc>
                <a:extLst>
                  <a:ext uri="{0D108BD9-81ED-4DB2-BD59-A6C34878D82A}">
                    <a16:rowId xmlns="" xmlns:a16="http://schemas.microsoft.com/office/drawing/2014/main" val="10004"/>
                  </a:ext>
                </a:extLst>
              </a:tr>
              <a:tr h="1346976">
                <a:tc>
                  <a:txBody>
                    <a:bodyPr/>
                    <a:lstStyle/>
                    <a:p>
                      <a:r>
                        <a:rPr lang="en-IN" sz="1400" b="1" kern="1200" dirty="0">
                          <a:solidFill>
                            <a:schemeClr val="tx1"/>
                          </a:solidFill>
                          <a:latin typeface="Bookman Old Style" pitchFamily="18" charset="0"/>
                          <a:ea typeface="+mn-ea"/>
                          <a:cs typeface="+mn-cs"/>
                        </a:rPr>
                        <a:t>3.</a:t>
                      </a:r>
                    </a:p>
                  </a:txBody>
                  <a:tcPr/>
                </a:tc>
                <a:tc>
                  <a:txBody>
                    <a:bodyPr/>
                    <a:lstStyle/>
                    <a:p>
                      <a:pPr marL="0" marR="0" indent="0" algn="l" defTabSz="1008400" rtl="0" eaLnBrk="1" fontAlgn="auto" latinLnBrk="0" hangingPunct="1">
                        <a:lnSpc>
                          <a:spcPct val="100000"/>
                        </a:lnSpc>
                        <a:spcBef>
                          <a:spcPts val="0"/>
                        </a:spcBef>
                        <a:spcAft>
                          <a:spcPts val="0"/>
                        </a:spcAft>
                        <a:buClrTx/>
                        <a:buSzTx/>
                        <a:buFontTx/>
                        <a:buNone/>
                        <a:tabLst/>
                        <a:defRPr/>
                      </a:pPr>
                      <a:r>
                        <a:rPr lang="en-IN" sz="1400" b="0" kern="1200" dirty="0">
                          <a:solidFill>
                            <a:schemeClr val="tx1"/>
                          </a:solidFill>
                          <a:latin typeface="Bookman Old Style" pitchFamily="18" charset="0"/>
                          <a:ea typeface="+mn-ea"/>
                          <a:cs typeface="+mn-cs"/>
                        </a:rPr>
                        <a:t>Cities/Towns having population of less than 5 lakh</a:t>
                      </a:r>
                      <a:r>
                        <a:rPr lang="en-IN" sz="1400" b="0" kern="1200" baseline="0" dirty="0">
                          <a:solidFill>
                            <a:schemeClr val="tx1"/>
                          </a:solidFill>
                          <a:latin typeface="Bookman Old Style" pitchFamily="18" charset="0"/>
                          <a:ea typeface="+mn-ea"/>
                          <a:cs typeface="+mn-cs"/>
                        </a:rPr>
                        <a:t>s</a:t>
                      </a:r>
                      <a:endParaRPr lang="en-IN" sz="1400" b="0" kern="1200" dirty="0">
                        <a:solidFill>
                          <a:schemeClr val="tx1"/>
                        </a:solidFill>
                        <a:latin typeface="Bookman Old Style" pitchFamily="18" charset="0"/>
                        <a:ea typeface="+mn-ea"/>
                        <a:cs typeface="+mn-cs"/>
                      </a:endParaRPr>
                    </a:p>
                    <a:p>
                      <a:endParaRPr lang="en-IN" sz="1400" b="0" kern="1200" dirty="0">
                        <a:solidFill>
                          <a:schemeClr val="tx1"/>
                        </a:solidFill>
                        <a:latin typeface="Bookman Old Style" pitchFamily="18" charset="0"/>
                        <a:ea typeface="+mn-ea"/>
                        <a:cs typeface="+mn-cs"/>
                      </a:endParaRPr>
                    </a:p>
                  </a:txBody>
                  <a:tcPr/>
                </a:tc>
                <a:tc>
                  <a:txBody>
                    <a:bodyPr/>
                    <a:lstStyle/>
                    <a:p>
                      <a:pPr algn="ctr"/>
                      <a:r>
                        <a:rPr lang="en-IN" sz="1400" b="0" kern="1200" dirty="0">
                          <a:solidFill>
                            <a:schemeClr val="tx1"/>
                          </a:solidFill>
                          <a:latin typeface="Bookman Old Style" pitchFamily="18" charset="0"/>
                          <a:ea typeface="+mn-ea"/>
                          <a:cs typeface="+mn-cs"/>
                        </a:rPr>
                        <a:t>2,000</a:t>
                      </a:r>
                    </a:p>
                  </a:txBody>
                  <a:tcPr/>
                </a:tc>
                <a:tc>
                  <a:txBody>
                    <a:bodyPr/>
                    <a:lstStyle/>
                    <a:p>
                      <a:pPr algn="ctr"/>
                      <a:r>
                        <a:rPr lang="en-IN" sz="1400" b="0" kern="1200" dirty="0">
                          <a:solidFill>
                            <a:schemeClr val="tx1"/>
                          </a:solidFill>
                          <a:latin typeface="Bookman Old Style" pitchFamily="18" charset="0"/>
                          <a:ea typeface="+mn-ea"/>
                          <a:cs typeface="+mn-cs"/>
                        </a:rPr>
                        <a:t>3,000</a:t>
                      </a:r>
                    </a:p>
                  </a:txBody>
                  <a:tcPr/>
                </a:tc>
                <a:tc>
                  <a:txBody>
                    <a:bodyPr/>
                    <a:lstStyle/>
                    <a:p>
                      <a:pPr algn="ctr"/>
                      <a:r>
                        <a:rPr lang="en-IN" sz="1400" b="0" kern="1200" baseline="0" dirty="0">
                          <a:solidFill>
                            <a:schemeClr val="tx1"/>
                          </a:solidFill>
                          <a:latin typeface="Bookman Old Style" pitchFamily="18" charset="0"/>
                          <a:ea typeface="+mn-ea"/>
                          <a:cs typeface="+mn-cs"/>
                        </a:rPr>
                        <a:t>60,000</a:t>
                      </a:r>
                    </a:p>
                  </a:txBody>
                  <a:tcPr/>
                </a:tc>
                <a:extLst>
                  <a:ext uri="{0D108BD9-81ED-4DB2-BD59-A6C34878D82A}">
                    <a16:rowId xmlns="" xmlns:a16="http://schemas.microsoft.com/office/drawing/2014/main" val="10005"/>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66FAFCA-2953-494A-8922-85E0F01868D0}"/>
              </a:ext>
            </a:extLst>
          </p:cNvPr>
          <p:cNvSpPr>
            <a:spLocks noGrp="1"/>
          </p:cNvSpPr>
          <p:nvPr>
            <p:ph type="title"/>
          </p:nvPr>
        </p:nvSpPr>
        <p:spPr>
          <a:xfrm>
            <a:off x="439795" y="310803"/>
            <a:ext cx="9801628" cy="996887"/>
          </a:xfrm>
          <a:solidFill>
            <a:srgbClr val="041E42"/>
          </a:solidFill>
          <a:ln>
            <a:solidFill>
              <a:schemeClr val="accent6">
                <a:lumMod val="40000"/>
                <a:lumOff val="60000"/>
              </a:schemeClr>
            </a:solidFill>
          </a:ln>
        </p:spPr>
        <p:txBody>
          <a:bodyPr anchor="ctr"/>
          <a:lstStyle/>
          <a:p>
            <a:pPr algn="ctr"/>
            <a:r>
              <a:rPr lang="en-US" sz="3000" kern="1200" dirty="0">
                <a:effectLst/>
              </a:rPr>
              <a:t> </a:t>
            </a:r>
            <a:r>
              <a:rPr lang="en-US" sz="3000" kern="1200" dirty="0">
                <a:solidFill>
                  <a:schemeClr val="bg1"/>
                </a:solidFill>
                <a:effectLst/>
              </a:rPr>
              <a:t>ICAI SCHOLARSHIP SCHEME</a:t>
            </a:r>
            <a:r>
              <a:rPr lang="en-US" sz="3000" kern="1200" dirty="0">
                <a:solidFill>
                  <a:srgbClr val="FFFFFF"/>
                </a:solidFill>
                <a:effectLst/>
              </a:rPr>
              <a:t> </a:t>
            </a:r>
            <a:endParaRPr lang="en-IN" dirty="0"/>
          </a:p>
        </p:txBody>
      </p:sp>
      <p:graphicFrame>
        <p:nvGraphicFramePr>
          <p:cNvPr id="6" name="Table 6">
            <a:extLst>
              <a:ext uri="{FF2B5EF4-FFF2-40B4-BE49-F238E27FC236}">
                <a16:creationId xmlns="" xmlns:a16="http://schemas.microsoft.com/office/drawing/2014/main" id="{64060274-F328-4247-AD3A-D671B66E29DD}"/>
              </a:ext>
            </a:extLst>
          </p:cNvPr>
          <p:cNvGraphicFramePr>
            <a:graphicFrameLocks noGrp="1"/>
          </p:cNvGraphicFramePr>
          <p:nvPr>
            <p:extLst>
              <p:ext uri="{D42A27DB-BD31-4B8C-83A1-F6EECF244321}">
                <p14:modId xmlns:p14="http://schemas.microsoft.com/office/powerpoint/2010/main" val="3895217577"/>
              </p:ext>
            </p:extLst>
          </p:nvPr>
        </p:nvGraphicFramePr>
        <p:xfrm>
          <a:off x="439795" y="1307690"/>
          <a:ext cx="9801628" cy="5367429"/>
        </p:xfrm>
        <a:graphic>
          <a:graphicData uri="http://schemas.openxmlformats.org/drawingml/2006/table">
            <a:tbl>
              <a:tblPr firstRow="1" bandRow="1">
                <a:tableStyleId>{5C22544A-7EE6-4342-B048-85BDC9FD1C3A}</a:tableStyleId>
              </a:tblPr>
              <a:tblGrid>
                <a:gridCol w="880821">
                  <a:extLst>
                    <a:ext uri="{9D8B030D-6E8A-4147-A177-3AD203B41FA5}">
                      <a16:colId xmlns="" xmlns:a16="http://schemas.microsoft.com/office/drawing/2014/main" val="1451795770"/>
                    </a:ext>
                  </a:extLst>
                </a:gridCol>
                <a:gridCol w="2502831">
                  <a:extLst>
                    <a:ext uri="{9D8B030D-6E8A-4147-A177-3AD203B41FA5}">
                      <a16:colId xmlns="" xmlns:a16="http://schemas.microsoft.com/office/drawing/2014/main" val="1368602892"/>
                    </a:ext>
                  </a:extLst>
                </a:gridCol>
                <a:gridCol w="1388633">
                  <a:extLst>
                    <a:ext uri="{9D8B030D-6E8A-4147-A177-3AD203B41FA5}">
                      <a16:colId xmlns="" xmlns:a16="http://schemas.microsoft.com/office/drawing/2014/main" val="132303039"/>
                    </a:ext>
                  </a:extLst>
                </a:gridCol>
                <a:gridCol w="5029343">
                  <a:extLst>
                    <a:ext uri="{9D8B030D-6E8A-4147-A177-3AD203B41FA5}">
                      <a16:colId xmlns="" xmlns:a16="http://schemas.microsoft.com/office/drawing/2014/main" val="3550286886"/>
                    </a:ext>
                  </a:extLst>
                </a:gridCol>
              </a:tblGrid>
              <a:tr h="543023">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Sr. No.</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Scholarship Category</a:t>
                      </a:r>
                    </a:p>
                  </a:txBody>
                  <a:tcPr/>
                </a:tc>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en-IN" sz="1400" dirty="0">
                          <a:latin typeface="Tahoma" panose="020B0604030504040204" pitchFamily="34" charset="0"/>
                          <a:ea typeface="Tahoma" panose="020B0604030504040204" pitchFamily="34" charset="0"/>
                          <a:cs typeface="Tahoma" panose="020B0604030504040204" pitchFamily="34" charset="0"/>
                        </a:rPr>
                        <a:t>Amount</a:t>
                      </a:r>
                    </a:p>
                    <a:p>
                      <a:pPr marL="0" marR="0" lvl="0" indent="0" algn="l" defTabSz="1008400" rtl="0" eaLnBrk="1" fontAlgn="auto" latinLnBrk="0" hangingPunct="1">
                        <a:lnSpc>
                          <a:spcPct val="100000"/>
                        </a:lnSpc>
                        <a:spcBef>
                          <a:spcPts val="0"/>
                        </a:spcBef>
                        <a:spcAft>
                          <a:spcPts val="0"/>
                        </a:spcAft>
                        <a:buClrTx/>
                        <a:buSzTx/>
                        <a:buFontTx/>
                        <a:buNone/>
                        <a:tabLst/>
                        <a:defRPr/>
                      </a:pPr>
                      <a:r>
                        <a:rPr lang="en-IN" sz="1400" dirty="0">
                          <a:latin typeface="Tahoma" panose="020B0604030504040204" pitchFamily="34" charset="0"/>
                          <a:ea typeface="Tahoma" panose="020B0604030504040204" pitchFamily="34" charset="0"/>
                          <a:cs typeface="Tahoma" panose="020B0604030504040204" pitchFamily="34" charset="0"/>
                        </a:rPr>
                        <a:t>(p.m.)</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Eligibility Criteria</a:t>
                      </a:r>
                    </a:p>
                  </a:txBody>
                  <a:tcPr/>
                </a:tc>
                <a:extLst>
                  <a:ext uri="{0D108BD9-81ED-4DB2-BD59-A6C34878D82A}">
                    <a16:rowId xmlns="" xmlns:a16="http://schemas.microsoft.com/office/drawing/2014/main" val="2191002912"/>
                  </a:ext>
                </a:extLst>
              </a:tr>
              <a:tr h="766622">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1</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Need based for economically weaker Intermediate students</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Rs. 1,500/-</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Students who are registered for Intermediate course and income of parents should not be more than Rs. 3,00,000 p.a.</a:t>
                      </a:r>
                    </a:p>
                  </a:txBody>
                  <a:tcPr/>
                </a:tc>
                <a:extLst>
                  <a:ext uri="{0D108BD9-81ED-4DB2-BD59-A6C34878D82A}">
                    <a16:rowId xmlns="" xmlns:a16="http://schemas.microsoft.com/office/drawing/2014/main" val="3320896640"/>
                  </a:ext>
                </a:extLst>
              </a:tr>
              <a:tr h="915733">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2</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Need based for economically weaker Final students</a:t>
                      </a:r>
                    </a:p>
                  </a:txBody>
                  <a:tcPr/>
                </a:tc>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en-IN" sz="1400" dirty="0">
                          <a:latin typeface="Tahoma" panose="020B0604030504040204" pitchFamily="34" charset="0"/>
                          <a:ea typeface="Tahoma" panose="020B0604030504040204" pitchFamily="34" charset="0"/>
                          <a:cs typeface="Tahoma" panose="020B0604030504040204" pitchFamily="34" charset="0"/>
                        </a:rPr>
                        <a:t>Rs. 1,500/-</a:t>
                      </a:r>
                    </a:p>
                    <a:p>
                      <a:endParaRPr lang="en-IN" sz="14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l" defTabSz="1008400" rtl="0" eaLnBrk="1" fontAlgn="auto" latinLnBrk="0" hangingPunct="1">
                        <a:lnSpc>
                          <a:spcPct val="100000"/>
                        </a:lnSpc>
                        <a:spcBef>
                          <a:spcPts val="0"/>
                        </a:spcBef>
                        <a:spcAft>
                          <a:spcPts val="0"/>
                        </a:spcAft>
                        <a:buClrTx/>
                        <a:buSzTx/>
                        <a:buFontTx/>
                        <a:buNone/>
                        <a:tabLst/>
                        <a:defRPr/>
                      </a:pPr>
                      <a:r>
                        <a:rPr lang="en-IN" sz="1400" dirty="0">
                          <a:latin typeface="Tahoma" panose="020B0604030504040204" pitchFamily="34" charset="0"/>
                          <a:ea typeface="Tahoma" panose="020B0604030504040204" pitchFamily="34" charset="0"/>
                          <a:cs typeface="Tahoma" panose="020B0604030504040204" pitchFamily="34" charset="0"/>
                        </a:rPr>
                        <a:t>Students who are registered for Final course and income of parents should not be more than Rs. 3,00,000 p.a.</a:t>
                      </a:r>
                    </a:p>
                    <a:p>
                      <a:endParaRPr lang="en-IN"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 xmlns:a16="http://schemas.microsoft.com/office/drawing/2014/main" val="3775564484"/>
                  </a:ext>
                </a:extLst>
              </a:tr>
              <a:tr h="1119740">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3</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Merit cum need based Scholarship</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Rs. 2,000/-</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Rank-holders of Intermediate Exam who has registered themselves for the Final course (other than those covered under Merit Scholarship and income of parents should not be more than Rs. 3,00,000 p.a.</a:t>
                      </a:r>
                    </a:p>
                  </a:txBody>
                  <a:tcPr/>
                </a:tc>
                <a:extLst>
                  <a:ext uri="{0D108BD9-81ED-4DB2-BD59-A6C34878D82A}">
                    <a16:rowId xmlns="" xmlns:a16="http://schemas.microsoft.com/office/drawing/2014/main" val="2828464028"/>
                  </a:ext>
                </a:extLst>
              </a:tr>
              <a:tr h="1032091">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4</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Merit Scholarship</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Rs. 2,500/-</a:t>
                      </a:r>
                    </a:p>
                  </a:txBody>
                  <a:tcPr/>
                </a:tc>
                <a:tc>
                  <a:txBody>
                    <a:bodyPr/>
                    <a:lstStyle/>
                    <a:p>
                      <a:r>
                        <a:rPr lang="en-IN" sz="1400" dirty="0">
                          <a:latin typeface="Tahoma" panose="020B0604030504040204" pitchFamily="34" charset="0"/>
                          <a:ea typeface="Tahoma" panose="020B0604030504040204" pitchFamily="34" charset="0"/>
                          <a:cs typeface="Tahoma" panose="020B0604030504040204" pitchFamily="34" charset="0"/>
                        </a:rPr>
                        <a:t>Rank-holders of Intermediate Exam, whose name appears at sr. no. 1 to 10 and in case the rank continues to further ranks i.e. to sr. no. 11 or to sr. no. 12 or so on, then all such rank holders.</a:t>
                      </a:r>
                    </a:p>
                  </a:txBody>
                  <a:tcPr/>
                </a:tc>
                <a:extLst>
                  <a:ext uri="{0D108BD9-81ED-4DB2-BD59-A6C34878D82A}">
                    <a16:rowId xmlns="" xmlns:a16="http://schemas.microsoft.com/office/drawing/2014/main" val="4099768137"/>
                  </a:ext>
                </a:extLst>
              </a:tr>
              <a:tr h="990220">
                <a:tc gridSpan="4">
                  <a:txBody>
                    <a:bodyPr/>
                    <a:lstStyle/>
                    <a:p>
                      <a:r>
                        <a:rPr lang="en-IN" sz="1400" b="1" dirty="0">
                          <a:latin typeface="Tahoma" panose="020B0604030504040204" pitchFamily="34" charset="0"/>
                          <a:ea typeface="Tahoma" panose="020B0604030504040204" pitchFamily="34" charset="0"/>
                          <a:cs typeface="Tahoma" panose="020B0604030504040204" pitchFamily="34" charset="0"/>
                        </a:rPr>
                        <a:t>NOTE</a:t>
                      </a:r>
                      <a:r>
                        <a:rPr lang="en-IN" sz="1400" dirty="0">
                          <a:latin typeface="Tahoma" panose="020B0604030504040204" pitchFamily="34" charset="0"/>
                          <a:ea typeface="Tahoma" panose="020B0604030504040204" pitchFamily="34" charset="0"/>
                          <a:cs typeface="Tahoma" panose="020B0604030504040204" pitchFamily="34" charset="0"/>
                        </a:rPr>
                        <a:t>: Students can apply online anytime for the Scholarship by login at Self Service Portal (SSP) at </a:t>
                      </a:r>
                      <a:r>
                        <a:rPr lang="en-IN" sz="1400" dirty="0">
                          <a:latin typeface="Tahoma" panose="020B0604030504040204" pitchFamily="34" charset="0"/>
                          <a:ea typeface="Tahoma" panose="020B0604030504040204" pitchFamily="34" charset="0"/>
                          <a:cs typeface="Tahoma" panose="020B0604030504040204" pitchFamily="34" charset="0"/>
                          <a:hlinkClick r:id="rId2"/>
                        </a:rPr>
                        <a:t>https://eservices.icai.org</a:t>
                      </a:r>
                      <a:r>
                        <a:rPr lang="en-IN" sz="1400" dirty="0">
                          <a:latin typeface="Tahoma" panose="020B0604030504040204" pitchFamily="34" charset="0"/>
                          <a:ea typeface="Tahoma" panose="020B0604030504040204" pitchFamily="34" charset="0"/>
                          <a:cs typeface="Tahoma" panose="020B0604030504040204" pitchFamily="34" charset="0"/>
                        </a:rPr>
                        <a:t> . In case of any clarification, please contact at Ph: 0120-3045914, please visit our website at </a:t>
                      </a:r>
                      <a:r>
                        <a:rPr lang="en-IN" sz="1400" dirty="0">
                          <a:latin typeface="Tahoma" panose="020B0604030504040204" pitchFamily="34" charset="0"/>
                          <a:ea typeface="Tahoma" panose="020B0604030504040204" pitchFamily="34" charset="0"/>
                          <a:cs typeface="Tahoma" panose="020B0604030504040204" pitchFamily="34" charset="0"/>
                          <a:hlinkClick r:id="rId3"/>
                        </a:rPr>
                        <a:t>www.icai.org</a:t>
                      </a:r>
                      <a:endParaRPr lang="en-IN" sz="1400" dirty="0">
                        <a:latin typeface="Tahoma" panose="020B0604030504040204" pitchFamily="34" charset="0"/>
                        <a:ea typeface="Tahoma" panose="020B0604030504040204" pitchFamily="34" charset="0"/>
                        <a:cs typeface="Tahoma" panose="020B0604030504040204" pitchFamily="34" charset="0"/>
                      </a:endParaRPr>
                    </a:p>
                    <a:p>
                      <a:endParaRPr lang="en-IN" sz="1400" dirty="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endParaRPr lang="en-IN" sz="1400" dirty="0"/>
                    </a:p>
                  </a:txBody>
                  <a:tcPr/>
                </a:tc>
                <a:tc hMerge="1">
                  <a:txBody>
                    <a:bodyPr/>
                    <a:lstStyle/>
                    <a:p>
                      <a:endParaRPr lang="en-IN" sz="1400" dirty="0"/>
                    </a:p>
                  </a:txBody>
                  <a:tcPr/>
                </a:tc>
                <a:tc hMerge="1">
                  <a:txBody>
                    <a:bodyPr/>
                    <a:lstStyle/>
                    <a:p>
                      <a:endParaRPr lang="en-IN" sz="1400" dirty="0"/>
                    </a:p>
                  </a:txBody>
                  <a:tcPr/>
                </a:tc>
                <a:extLst>
                  <a:ext uri="{0D108BD9-81ED-4DB2-BD59-A6C34878D82A}">
                    <a16:rowId xmlns="" xmlns:a16="http://schemas.microsoft.com/office/drawing/2014/main" val="1104359315"/>
                  </a:ext>
                </a:extLst>
              </a:tr>
            </a:tbl>
          </a:graphicData>
        </a:graphic>
      </p:graphicFrame>
    </p:spTree>
    <p:extLst>
      <p:ext uri="{BB962C8B-B14F-4D97-AF65-F5344CB8AC3E}">
        <p14:creationId xmlns:p14="http://schemas.microsoft.com/office/powerpoint/2010/main" val="6338639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pSp>
        <p:nvGrpSpPr>
          <p:cNvPr id="3" name="Group 23"/>
          <p:cNvGrpSpPr/>
          <p:nvPr/>
        </p:nvGrpSpPr>
        <p:grpSpPr>
          <a:xfrm>
            <a:off x="910307" y="4482497"/>
            <a:ext cx="4064632" cy="2314561"/>
            <a:chOff x="442751" y="1834520"/>
            <a:chExt cx="4610011" cy="2625121"/>
          </a:xfrm>
        </p:grpSpPr>
        <p:sp>
          <p:nvSpPr>
            <p:cNvPr id="25" name="Rounded Rectangle 24"/>
            <p:cNvSpPr/>
            <p:nvPr/>
          </p:nvSpPr>
          <p:spPr bwMode="gray">
            <a:xfrm>
              <a:off x="442751" y="1834520"/>
              <a:ext cx="4610011" cy="2625121"/>
            </a:xfrm>
            <a:prstGeom prst="roundRect">
              <a:avLst>
                <a:gd name="adj" fmla="val 5785"/>
              </a:avLst>
            </a:prstGeom>
            <a:solidFill>
              <a:schemeClr val="tx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6" name="Oval 25"/>
            <p:cNvSpPr/>
            <p:nvPr/>
          </p:nvSpPr>
          <p:spPr bwMode="gray">
            <a:xfrm>
              <a:off x="4838065" y="3090565"/>
              <a:ext cx="113030" cy="11303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7" name="Rounded Rectangle 26"/>
            <p:cNvSpPr/>
            <p:nvPr/>
          </p:nvSpPr>
          <p:spPr bwMode="gray">
            <a:xfrm>
              <a:off x="586028" y="2789268"/>
              <a:ext cx="45719" cy="715625"/>
            </a:xfrm>
            <a:prstGeom prst="roundRect">
              <a:avLst>
                <a:gd name="adj" fmla="val 50000"/>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nvGrpSpPr>
          <p:cNvPr id="4" name="Group 18"/>
          <p:cNvGrpSpPr/>
          <p:nvPr/>
        </p:nvGrpSpPr>
        <p:grpSpPr>
          <a:xfrm>
            <a:off x="936466" y="1714693"/>
            <a:ext cx="4064632" cy="2314561"/>
            <a:chOff x="442751" y="1834520"/>
            <a:chExt cx="4610011" cy="2625121"/>
          </a:xfrm>
        </p:grpSpPr>
        <p:sp>
          <p:nvSpPr>
            <p:cNvPr id="12" name="Rounded Rectangle 11"/>
            <p:cNvSpPr/>
            <p:nvPr/>
          </p:nvSpPr>
          <p:spPr bwMode="gray">
            <a:xfrm>
              <a:off x="442751" y="1834520"/>
              <a:ext cx="4610011" cy="2625121"/>
            </a:xfrm>
            <a:prstGeom prst="roundRect">
              <a:avLst>
                <a:gd name="adj" fmla="val 5785"/>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 name="Oval 12"/>
            <p:cNvSpPr/>
            <p:nvPr/>
          </p:nvSpPr>
          <p:spPr bwMode="gray">
            <a:xfrm>
              <a:off x="4838065" y="3090565"/>
              <a:ext cx="113030" cy="113030"/>
            </a:xfrm>
            <a:prstGeom prst="ellipse">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8" name="Rounded Rectangle 17"/>
            <p:cNvSpPr/>
            <p:nvPr/>
          </p:nvSpPr>
          <p:spPr bwMode="gray">
            <a:xfrm>
              <a:off x="586028" y="2789268"/>
              <a:ext cx="45719" cy="715625"/>
            </a:xfrm>
            <a:prstGeom prst="roundRect">
              <a:avLst>
                <a:gd name="adj" fmla="val 50000"/>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nvGrpSpPr>
          <p:cNvPr id="6" name="Group 19"/>
          <p:cNvGrpSpPr/>
          <p:nvPr/>
        </p:nvGrpSpPr>
        <p:grpSpPr>
          <a:xfrm>
            <a:off x="5578937" y="1675031"/>
            <a:ext cx="4064632" cy="2314561"/>
            <a:chOff x="442751" y="1834520"/>
            <a:chExt cx="4610011" cy="2625121"/>
          </a:xfrm>
        </p:grpSpPr>
        <p:sp>
          <p:nvSpPr>
            <p:cNvPr id="21" name="Rounded Rectangle 20"/>
            <p:cNvSpPr/>
            <p:nvPr/>
          </p:nvSpPr>
          <p:spPr bwMode="gray">
            <a:xfrm>
              <a:off x="442751" y="1834520"/>
              <a:ext cx="4610011" cy="2625121"/>
            </a:xfrm>
            <a:prstGeom prst="roundRect">
              <a:avLst>
                <a:gd name="adj" fmla="val 5785"/>
              </a:avLst>
            </a:prstGeom>
            <a:solidFill>
              <a:schemeClr val="tx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2" name="Oval 21"/>
            <p:cNvSpPr/>
            <p:nvPr/>
          </p:nvSpPr>
          <p:spPr bwMode="gray">
            <a:xfrm>
              <a:off x="4838065" y="3090565"/>
              <a:ext cx="113030" cy="113030"/>
            </a:xfrm>
            <a:prstGeom prst="ellipse">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3" name="Rounded Rectangle 22"/>
            <p:cNvSpPr/>
            <p:nvPr/>
          </p:nvSpPr>
          <p:spPr bwMode="gray">
            <a:xfrm>
              <a:off x="586028" y="2789268"/>
              <a:ext cx="45719" cy="715625"/>
            </a:xfrm>
            <a:prstGeom prst="roundRect">
              <a:avLst>
                <a:gd name="adj" fmla="val 50000"/>
              </a:avLst>
            </a:prstGeom>
            <a:solidFill>
              <a:schemeClr val="accent6">
                <a:lumMod val="60000"/>
                <a:lumOff val="4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nvGrpSpPr>
          <p:cNvPr id="7" name="Group 33"/>
          <p:cNvGrpSpPr/>
          <p:nvPr/>
        </p:nvGrpSpPr>
        <p:grpSpPr>
          <a:xfrm>
            <a:off x="5578937" y="4376172"/>
            <a:ext cx="4064632" cy="2314561"/>
            <a:chOff x="442751" y="1834520"/>
            <a:chExt cx="4610011" cy="2625121"/>
          </a:xfrm>
        </p:grpSpPr>
        <p:sp>
          <p:nvSpPr>
            <p:cNvPr id="36" name="Rounded Rectangle 35"/>
            <p:cNvSpPr/>
            <p:nvPr/>
          </p:nvSpPr>
          <p:spPr bwMode="gray">
            <a:xfrm>
              <a:off x="442751" y="1834520"/>
              <a:ext cx="4610011" cy="2625121"/>
            </a:xfrm>
            <a:prstGeom prst="roundRect">
              <a:avLst>
                <a:gd name="adj" fmla="val 5785"/>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37" name="Oval 36"/>
            <p:cNvSpPr/>
            <p:nvPr/>
          </p:nvSpPr>
          <p:spPr bwMode="gray">
            <a:xfrm>
              <a:off x="4838065" y="3090565"/>
              <a:ext cx="113030" cy="113030"/>
            </a:xfrm>
            <a:prstGeom prst="ellipse">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38" name="Rounded Rectangle 37"/>
            <p:cNvSpPr/>
            <p:nvPr/>
          </p:nvSpPr>
          <p:spPr bwMode="gray">
            <a:xfrm>
              <a:off x="586028" y="2789268"/>
              <a:ext cx="45719" cy="715625"/>
            </a:xfrm>
            <a:prstGeom prst="roundRect">
              <a:avLst>
                <a:gd name="adj" fmla="val 50000"/>
              </a:avLst>
            </a:prstGeom>
            <a:solidFill>
              <a:schemeClr val="accent6">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grpSp>
        <p:nvGrpSpPr>
          <p:cNvPr id="8" name="Group 39"/>
          <p:cNvGrpSpPr/>
          <p:nvPr/>
        </p:nvGrpSpPr>
        <p:grpSpPr>
          <a:xfrm>
            <a:off x="429257" y="686639"/>
            <a:ext cx="10259381" cy="745210"/>
            <a:chOff x="429257" y="686639"/>
            <a:chExt cx="10259381" cy="745210"/>
          </a:xfrm>
          <a:solidFill>
            <a:schemeClr val="accent4">
              <a:lumMod val="75000"/>
            </a:schemeClr>
          </a:solidFill>
        </p:grpSpPr>
        <p:cxnSp>
          <p:nvCxnSpPr>
            <p:cNvPr id="41" name="Straight Connector 40"/>
            <p:cNvCxnSpPr/>
            <p:nvPr/>
          </p:nvCxnSpPr>
          <p:spPr>
            <a:xfrm>
              <a:off x="429257" y="686639"/>
              <a:ext cx="10259381" cy="0"/>
            </a:xfrm>
            <a:prstGeom prst="line">
              <a:avLst/>
            </a:prstGeom>
            <a:grpFill/>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bwMode="gray">
            <a:xfrm>
              <a:off x="433368" y="686639"/>
              <a:ext cx="10255270" cy="745210"/>
            </a:xfrm>
            <a:prstGeom prst="rect">
              <a:avLst/>
            </a:prstGeom>
            <a:grpFill/>
            <a:ln w="19050" algn="ctr">
              <a:noFill/>
              <a:miter lim="800000"/>
              <a:headEnd/>
              <a:tailEnd/>
            </a:ln>
          </p:spPr>
          <p:txBody>
            <a:bodyPr wrap="square" lIns="216000" tIns="88900" rIns="88900" bIns="88900" rtlCol="0" anchor="ctr"/>
            <a:lstStyle/>
            <a:p>
              <a:pPr algn="ctr">
                <a:lnSpc>
                  <a:spcPct val="106000"/>
                </a:lnSpc>
                <a:buFont typeface="Wingdings 2" pitchFamily="18" charset="2"/>
                <a:buNone/>
              </a:pPr>
              <a:r>
                <a:rPr lang="en-US" sz="2800" b="1" dirty="0">
                  <a:solidFill>
                    <a:schemeClr val="bg1"/>
                  </a:solidFill>
                </a:rPr>
                <a:t>ICAI’s Virtual Classes, e-Learnings and Cloud Campus facilities</a:t>
              </a:r>
            </a:p>
          </p:txBody>
        </p:sp>
        <p:cxnSp>
          <p:nvCxnSpPr>
            <p:cNvPr id="43" name="Straight Connector 42"/>
            <p:cNvCxnSpPr/>
            <p:nvPr/>
          </p:nvCxnSpPr>
          <p:spPr>
            <a:xfrm>
              <a:off x="429257" y="1431849"/>
              <a:ext cx="10259381" cy="0"/>
            </a:xfrm>
            <a:prstGeom prst="line">
              <a:avLst/>
            </a:prstGeom>
            <a:grpFill/>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9257" y="686639"/>
              <a:ext cx="10259381" cy="0"/>
            </a:xfrm>
            <a:prstGeom prst="line">
              <a:avLst/>
            </a:prstGeom>
            <a:grpFill/>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3702278" y="712717"/>
            <a:ext cx="5343525" cy="408253"/>
          </a:xfrm>
          <a:prstGeom prst="rect">
            <a:avLst/>
          </a:prstGeom>
        </p:spPr>
        <p:txBody>
          <a:bodyPr>
            <a:spAutoFit/>
          </a:bodyPr>
          <a:lstStyle/>
          <a:p>
            <a:r>
              <a:rPr lang="en-IN" dirty="0"/>
              <a:t>	</a:t>
            </a:r>
          </a:p>
        </p:txBody>
      </p:sp>
      <p:pic>
        <p:nvPicPr>
          <p:cNvPr id="47" name="Content Placeholder 46"/>
          <p:cNvPicPr>
            <a:picLocks noGrp="1"/>
          </p:cNvPicPr>
          <p:nvPr>
            <p:ph idx="1"/>
          </p:nvPr>
        </p:nvPicPr>
        <p:blipFill>
          <a:blip r:embed="rId2"/>
          <a:srcRect l="13077" t="34024" r="31923" b="21006"/>
          <a:stretch>
            <a:fillRect/>
          </a:stretch>
        </p:blipFill>
        <p:spPr bwMode="auto">
          <a:xfrm>
            <a:off x="1219199" y="1941202"/>
            <a:ext cx="3541486" cy="1843314"/>
          </a:xfrm>
          <a:prstGeom prst="rect">
            <a:avLst/>
          </a:prstGeom>
          <a:noFill/>
          <a:ln w="9525">
            <a:noFill/>
            <a:miter lim="800000"/>
            <a:headEnd/>
            <a:tailEnd/>
          </a:ln>
        </p:spPr>
      </p:pic>
      <p:graphicFrame>
        <p:nvGraphicFramePr>
          <p:cNvPr id="32" name="Table 31"/>
          <p:cNvGraphicFramePr>
            <a:graphicFrameLocks noGrp="1"/>
          </p:cNvGraphicFramePr>
          <p:nvPr>
            <p:extLst>
              <p:ext uri="{D42A27DB-BD31-4B8C-83A1-F6EECF244321}">
                <p14:modId xmlns:p14="http://schemas.microsoft.com/office/powerpoint/2010/main" val="3260148969"/>
              </p:ext>
            </p:extLst>
          </p:nvPr>
        </p:nvGraphicFramePr>
        <p:xfrm>
          <a:off x="956930" y="4011148"/>
          <a:ext cx="4051004" cy="259080"/>
        </p:xfrm>
        <a:graphic>
          <a:graphicData uri="http://schemas.openxmlformats.org/drawingml/2006/table">
            <a:tbl>
              <a:tblPr firstRow="1" bandRow="1">
                <a:tableStyleId>{5C22544A-7EE6-4342-B048-85BDC9FD1C3A}</a:tableStyleId>
              </a:tblPr>
              <a:tblGrid>
                <a:gridCol w="4051004">
                  <a:extLst>
                    <a:ext uri="{9D8B030D-6E8A-4147-A177-3AD203B41FA5}">
                      <a16:colId xmlns="" xmlns:a16="http://schemas.microsoft.com/office/drawing/2014/main" val="20000"/>
                    </a:ext>
                  </a:extLst>
                </a:gridCol>
              </a:tblGrid>
              <a:tr h="0">
                <a:tc>
                  <a:txBody>
                    <a:bodyPr/>
                    <a:lstStyle/>
                    <a:p>
                      <a:r>
                        <a:rPr lang="en-IN" sz="1100" dirty="0">
                          <a:latin typeface="Bookman Old Style" pitchFamily="18" charset="0"/>
                          <a:hlinkClick r:id="rId3"/>
                        </a:rPr>
                        <a:t>https://www.icai.org/new_post.html?post_id=14781</a:t>
                      </a:r>
                      <a:endParaRPr lang="en-IN" sz="1100" dirty="0">
                        <a:latin typeface="Bookman Old Style" pitchFamily="18" charset="0"/>
                      </a:endParaRPr>
                    </a:p>
                  </a:txBody>
                  <a:tcPr>
                    <a:solidFill>
                      <a:schemeClr val="bg1"/>
                    </a:solidFill>
                  </a:tcPr>
                </a:tc>
                <a:extLst>
                  <a:ext uri="{0D108BD9-81ED-4DB2-BD59-A6C34878D82A}">
                    <a16:rowId xmlns="" xmlns:a16="http://schemas.microsoft.com/office/drawing/2014/main" val="10000"/>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3798369086"/>
              </p:ext>
            </p:extLst>
          </p:nvPr>
        </p:nvGraphicFramePr>
        <p:xfrm>
          <a:off x="5680706" y="4017565"/>
          <a:ext cx="3729109" cy="259080"/>
        </p:xfrm>
        <a:graphic>
          <a:graphicData uri="http://schemas.openxmlformats.org/drawingml/2006/table">
            <a:tbl>
              <a:tblPr firstRow="1" bandRow="1">
                <a:tableStyleId>{5C22544A-7EE6-4342-B048-85BDC9FD1C3A}</a:tableStyleId>
              </a:tblPr>
              <a:tblGrid>
                <a:gridCol w="3729109">
                  <a:extLst>
                    <a:ext uri="{9D8B030D-6E8A-4147-A177-3AD203B41FA5}">
                      <a16:colId xmlns="" xmlns:a16="http://schemas.microsoft.com/office/drawing/2014/main" val="20000"/>
                    </a:ext>
                  </a:extLst>
                </a:gridCol>
              </a:tblGrid>
              <a:tr h="146588">
                <a:tc>
                  <a:txBody>
                    <a:bodyPr/>
                    <a:lstStyle/>
                    <a:p>
                      <a:pPr marL="0" algn="ctr" defTabSz="1008400" rtl="0" eaLnBrk="1" latinLnBrk="0" hangingPunct="1"/>
                      <a:r>
                        <a:rPr lang="en-IN" sz="1100" b="1" kern="1200" dirty="0">
                          <a:solidFill>
                            <a:schemeClr val="lt1"/>
                          </a:solidFill>
                          <a:latin typeface="Bookman Old Style" pitchFamily="18" charset="0"/>
                          <a:ea typeface="+mn-ea"/>
                          <a:cs typeface="+mn-cs"/>
                          <a:hlinkClick r:id="rId3"/>
                        </a:rPr>
                        <a:t>https://www.icai.org/</a:t>
                      </a:r>
                    </a:p>
                  </a:txBody>
                  <a:tcPr>
                    <a:solidFill>
                      <a:schemeClr val="bg1"/>
                    </a:solidFill>
                  </a:tcPr>
                </a:tc>
                <a:extLst>
                  <a:ext uri="{0D108BD9-81ED-4DB2-BD59-A6C34878D82A}">
                    <a16:rowId xmlns="" xmlns:a16="http://schemas.microsoft.com/office/drawing/2014/main" val="10000"/>
                  </a:ext>
                </a:extLst>
              </a:tr>
            </a:tbl>
          </a:graphicData>
        </a:graphic>
      </p:graphicFrame>
      <p:sp>
        <p:nvSpPr>
          <p:cNvPr id="46" name="Rectangle 45"/>
          <p:cNvSpPr/>
          <p:nvPr/>
        </p:nvSpPr>
        <p:spPr>
          <a:xfrm>
            <a:off x="500143" y="5331671"/>
            <a:ext cx="351378" cy="408253"/>
          </a:xfrm>
          <a:prstGeom prst="rect">
            <a:avLst/>
          </a:prstGeom>
        </p:spPr>
        <p:txBody>
          <a:bodyPr wrap="none">
            <a:spAutoFit/>
          </a:bodyPr>
          <a:lstStyle/>
          <a:p>
            <a:r>
              <a:rPr lang="en-IN" dirty="0"/>
              <a:t>3</a:t>
            </a:r>
          </a:p>
        </p:txBody>
      </p:sp>
      <p:sp>
        <p:nvSpPr>
          <p:cNvPr id="49" name="Rectangle 48"/>
          <p:cNvSpPr/>
          <p:nvPr/>
        </p:nvSpPr>
        <p:spPr>
          <a:xfrm>
            <a:off x="5220998" y="5257243"/>
            <a:ext cx="351378" cy="408253"/>
          </a:xfrm>
          <a:prstGeom prst="rect">
            <a:avLst/>
          </a:prstGeom>
        </p:spPr>
        <p:txBody>
          <a:bodyPr wrap="none">
            <a:spAutoFit/>
          </a:bodyPr>
          <a:lstStyle/>
          <a:p>
            <a:r>
              <a:rPr lang="en-IN" dirty="0"/>
              <a:t>4</a:t>
            </a:r>
          </a:p>
        </p:txBody>
      </p:sp>
      <p:sp>
        <p:nvSpPr>
          <p:cNvPr id="50" name="Rectangle 49"/>
          <p:cNvSpPr/>
          <p:nvPr/>
        </p:nvSpPr>
        <p:spPr>
          <a:xfrm>
            <a:off x="563938" y="2705429"/>
            <a:ext cx="351378" cy="408253"/>
          </a:xfrm>
          <a:prstGeom prst="rect">
            <a:avLst/>
          </a:prstGeom>
        </p:spPr>
        <p:txBody>
          <a:bodyPr wrap="none">
            <a:spAutoFit/>
          </a:bodyPr>
          <a:lstStyle/>
          <a:p>
            <a:r>
              <a:rPr lang="en-IN" dirty="0"/>
              <a:t>1</a:t>
            </a:r>
          </a:p>
        </p:txBody>
      </p:sp>
      <p:sp>
        <p:nvSpPr>
          <p:cNvPr id="52" name="Rectangle 51"/>
          <p:cNvSpPr/>
          <p:nvPr/>
        </p:nvSpPr>
        <p:spPr>
          <a:xfrm>
            <a:off x="5199733" y="2673531"/>
            <a:ext cx="351378" cy="408253"/>
          </a:xfrm>
          <a:prstGeom prst="rect">
            <a:avLst/>
          </a:prstGeom>
        </p:spPr>
        <p:txBody>
          <a:bodyPr wrap="none">
            <a:spAutoFit/>
          </a:bodyPr>
          <a:lstStyle/>
          <a:p>
            <a:r>
              <a:rPr lang="en-IN" dirty="0"/>
              <a:t>2</a:t>
            </a:r>
          </a:p>
        </p:txBody>
      </p:sp>
      <p:pic>
        <p:nvPicPr>
          <p:cNvPr id="4098" name="Picture 2"/>
          <p:cNvPicPr>
            <a:picLocks noChangeAspect="1" noChangeArrowheads="1"/>
          </p:cNvPicPr>
          <p:nvPr/>
        </p:nvPicPr>
        <p:blipFill>
          <a:blip r:embed="rId4"/>
          <a:srcRect/>
          <a:stretch>
            <a:fillRect/>
          </a:stretch>
        </p:blipFill>
        <p:spPr bwMode="auto">
          <a:xfrm>
            <a:off x="5847907" y="4550733"/>
            <a:ext cx="3561908" cy="1913861"/>
          </a:xfrm>
          <a:prstGeom prst="rect">
            <a:avLst/>
          </a:prstGeom>
          <a:noFill/>
          <a:ln w="9525">
            <a:noFill/>
            <a:miter lim="800000"/>
            <a:headEnd/>
            <a:tailEnd/>
          </a:ln>
          <a:effectLst/>
        </p:spPr>
      </p:pic>
      <p:graphicFrame>
        <p:nvGraphicFramePr>
          <p:cNvPr id="54" name="Table 53"/>
          <p:cNvGraphicFramePr>
            <a:graphicFrameLocks noGrp="1"/>
          </p:cNvGraphicFramePr>
          <p:nvPr>
            <p:extLst>
              <p:ext uri="{D42A27DB-BD31-4B8C-83A1-F6EECF244321}">
                <p14:modId xmlns:p14="http://schemas.microsoft.com/office/powerpoint/2010/main" val="2384315969"/>
              </p:ext>
            </p:extLst>
          </p:nvPr>
        </p:nvGraphicFramePr>
        <p:xfrm>
          <a:off x="5651691" y="6772940"/>
          <a:ext cx="3779388" cy="308344"/>
        </p:xfrm>
        <a:graphic>
          <a:graphicData uri="http://schemas.openxmlformats.org/drawingml/2006/table">
            <a:tbl>
              <a:tblPr firstRow="1" bandRow="1">
                <a:tableStyleId>{5C22544A-7EE6-4342-B048-85BDC9FD1C3A}</a:tableStyleId>
              </a:tblPr>
              <a:tblGrid>
                <a:gridCol w="3779388">
                  <a:extLst>
                    <a:ext uri="{9D8B030D-6E8A-4147-A177-3AD203B41FA5}">
                      <a16:colId xmlns="" xmlns:a16="http://schemas.microsoft.com/office/drawing/2014/main" val="20000"/>
                    </a:ext>
                  </a:extLst>
                </a:gridCol>
              </a:tblGrid>
              <a:tr h="308344">
                <a:tc>
                  <a:txBody>
                    <a:bodyPr/>
                    <a:lstStyle/>
                    <a:p>
                      <a:pPr algn="ctr"/>
                      <a:r>
                        <a:rPr lang="en-IN" sz="1100" b="1" kern="1200" dirty="0">
                          <a:solidFill>
                            <a:schemeClr val="lt1"/>
                          </a:solidFill>
                          <a:latin typeface="Bookman Old Style" pitchFamily="18" charset="0"/>
                          <a:ea typeface="+mn-ea"/>
                          <a:cs typeface="+mn-cs"/>
                          <a:hlinkClick r:id="rId5"/>
                        </a:rPr>
                        <a:t>https://cloudcampus.icai.org/</a:t>
                      </a:r>
                      <a:endParaRPr lang="en-IN" sz="1100" b="1" kern="1200" dirty="0">
                        <a:solidFill>
                          <a:schemeClr val="lt1"/>
                        </a:solidFill>
                        <a:latin typeface="Bookman Old Style" pitchFamily="18" charset="0"/>
                        <a:ea typeface="+mn-ea"/>
                        <a:cs typeface="+mn-cs"/>
                        <a:hlinkClick r:id="rId3"/>
                      </a:endParaRPr>
                    </a:p>
                  </a:txBody>
                  <a:tcPr>
                    <a:solidFill>
                      <a:schemeClr val="bg1"/>
                    </a:solidFill>
                  </a:tcPr>
                </a:tc>
                <a:extLst>
                  <a:ext uri="{0D108BD9-81ED-4DB2-BD59-A6C34878D82A}">
                    <a16:rowId xmlns="" xmlns:a16="http://schemas.microsoft.com/office/drawing/2014/main" val="10000"/>
                  </a:ext>
                </a:extLst>
              </a:tr>
            </a:tbl>
          </a:graphicData>
        </a:graphic>
      </p:graphicFrame>
      <p:pic>
        <p:nvPicPr>
          <p:cNvPr id="4099" name="Picture 3"/>
          <p:cNvPicPr>
            <a:picLocks noChangeAspect="1" noChangeArrowheads="1"/>
          </p:cNvPicPr>
          <p:nvPr/>
        </p:nvPicPr>
        <p:blipFill>
          <a:blip r:embed="rId6"/>
          <a:srcRect/>
          <a:stretch>
            <a:fillRect/>
          </a:stretch>
        </p:blipFill>
        <p:spPr bwMode="auto">
          <a:xfrm>
            <a:off x="1134709" y="4674195"/>
            <a:ext cx="3551275" cy="1859723"/>
          </a:xfrm>
          <a:prstGeom prst="rect">
            <a:avLst/>
          </a:prstGeom>
          <a:noFill/>
          <a:ln w="9525">
            <a:noFill/>
            <a:miter lim="800000"/>
            <a:headEnd/>
            <a:tailEnd/>
          </a:ln>
          <a:effectLst/>
        </p:spPr>
      </p:pic>
      <p:graphicFrame>
        <p:nvGraphicFramePr>
          <p:cNvPr id="55" name="Table 54"/>
          <p:cNvGraphicFramePr>
            <a:graphicFrameLocks noGrp="1"/>
          </p:cNvGraphicFramePr>
          <p:nvPr>
            <p:extLst>
              <p:ext uri="{D42A27DB-BD31-4B8C-83A1-F6EECF244321}">
                <p14:modId xmlns:p14="http://schemas.microsoft.com/office/powerpoint/2010/main" val="1762562476"/>
              </p:ext>
            </p:extLst>
          </p:nvPr>
        </p:nvGraphicFramePr>
        <p:xfrm>
          <a:off x="983997" y="6796880"/>
          <a:ext cx="3715593" cy="263140"/>
        </p:xfrm>
        <a:graphic>
          <a:graphicData uri="http://schemas.openxmlformats.org/drawingml/2006/table">
            <a:tbl>
              <a:tblPr firstRow="1" bandRow="1">
                <a:tableStyleId>{5C22544A-7EE6-4342-B048-85BDC9FD1C3A}</a:tableStyleId>
              </a:tblPr>
              <a:tblGrid>
                <a:gridCol w="3715593">
                  <a:extLst>
                    <a:ext uri="{9D8B030D-6E8A-4147-A177-3AD203B41FA5}">
                      <a16:colId xmlns="" xmlns:a16="http://schemas.microsoft.com/office/drawing/2014/main" val="20000"/>
                    </a:ext>
                  </a:extLst>
                </a:gridCol>
              </a:tblGrid>
              <a:tr h="263140">
                <a:tc>
                  <a:txBody>
                    <a:bodyPr/>
                    <a:lstStyle/>
                    <a:p>
                      <a:pPr algn="ctr"/>
                      <a:r>
                        <a:rPr lang="en-IN" sz="1100" b="1" kern="1200" dirty="0">
                          <a:solidFill>
                            <a:schemeClr val="lt1"/>
                          </a:solidFill>
                          <a:latin typeface="Bookman Old Style" pitchFamily="18" charset="0"/>
                          <a:ea typeface="+mn-ea"/>
                          <a:cs typeface="+mn-cs"/>
                          <a:hlinkClick r:id="rId7"/>
                        </a:rPr>
                        <a:t>https://learning.icai.org/elearning</a:t>
                      </a:r>
                      <a:endParaRPr lang="en-IN" sz="1100" b="1" kern="1200" dirty="0">
                        <a:solidFill>
                          <a:schemeClr val="lt1"/>
                        </a:solidFill>
                        <a:latin typeface="Bookman Old Style" pitchFamily="18" charset="0"/>
                        <a:ea typeface="+mn-ea"/>
                        <a:cs typeface="+mn-cs"/>
                        <a:hlinkClick r:id="rId3"/>
                      </a:endParaRPr>
                    </a:p>
                  </a:txBody>
                  <a:tcPr>
                    <a:solidFill>
                      <a:schemeClr val="bg1"/>
                    </a:solidFill>
                  </a:tcPr>
                </a:tc>
                <a:extLst>
                  <a:ext uri="{0D108BD9-81ED-4DB2-BD59-A6C34878D82A}">
                    <a16:rowId xmlns="" xmlns:a16="http://schemas.microsoft.com/office/drawing/2014/main" val="10000"/>
                  </a:ext>
                </a:extLst>
              </a:tr>
            </a:tbl>
          </a:graphicData>
        </a:graphic>
      </p:graphicFrame>
      <p:pic>
        <p:nvPicPr>
          <p:cNvPr id="39" name="Picture 38">
            <a:extLst>
              <a:ext uri="{FF2B5EF4-FFF2-40B4-BE49-F238E27FC236}">
                <a16:creationId xmlns="" xmlns:a16="http://schemas.microsoft.com/office/drawing/2014/main" id="{5E951A22-C583-4974-8F76-CE9B05B50C48}"/>
              </a:ext>
            </a:extLst>
          </p:cNvPr>
          <p:cNvPicPr>
            <a:picLocks noChangeAspect="1"/>
          </p:cNvPicPr>
          <p:nvPr/>
        </p:nvPicPr>
        <p:blipFill rotWithShape="1">
          <a:blip r:embed="rId8"/>
          <a:srcRect l="7383" t="13316" r="13115" b="7055"/>
          <a:stretch/>
        </p:blipFill>
        <p:spPr>
          <a:xfrm>
            <a:off x="5813710" y="1818428"/>
            <a:ext cx="3615419" cy="1972997"/>
          </a:xfrm>
          <a:prstGeom prst="rect">
            <a:avLst/>
          </a:prstGeom>
        </p:spPr>
      </p:pic>
    </p:spTree>
    <p:extLst>
      <p:ext uri="{BB962C8B-B14F-4D97-AF65-F5344CB8AC3E}">
        <p14:creationId xmlns:p14="http://schemas.microsoft.com/office/powerpoint/2010/main" val="22175831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 xmlns:a16="http://schemas.microsoft.com/office/drawing/2014/main" id="{7FE83C1E-86C7-474D-8D18-B77F684E0110}"/>
              </a:ext>
            </a:extLst>
          </p:cNvPr>
          <p:cNvSpPr txBox="1">
            <a:spLocks/>
          </p:cNvSpPr>
          <p:nvPr/>
        </p:nvSpPr>
        <p:spPr>
          <a:xfrm>
            <a:off x="981545" y="421212"/>
            <a:ext cx="8725546" cy="793293"/>
          </a:xfrm>
          <a:prstGeom prst="rect">
            <a:avLst/>
          </a:prstGeom>
          <a:solidFill>
            <a:schemeClr val="accent4">
              <a:lumMod val="75000"/>
            </a:schemeClr>
          </a:solidFill>
        </p:spPr>
        <p:txBody>
          <a:bodyPr/>
          <a:lstStyle>
            <a:lvl1pPr algn="l" defTabSz="1008400" rtl="0" eaLnBrk="1" latinLnBrk="0" hangingPunct="1">
              <a:spcBef>
                <a:spcPct val="0"/>
              </a:spcBef>
              <a:buNone/>
              <a:defRPr sz="2000" kern="1200">
                <a:solidFill>
                  <a:schemeClr val="tx1"/>
                </a:solidFill>
                <a:latin typeface="+mj-lt"/>
                <a:ea typeface="+mj-ea"/>
                <a:cs typeface="+mj-cs"/>
              </a:defRPr>
            </a:lvl1pPr>
          </a:lstStyle>
          <a:p>
            <a:r>
              <a:rPr lang="en-IN" sz="3000" b="1" dirty="0">
                <a:solidFill>
                  <a:schemeClr val="bg1">
                    <a:lumMod val="95000"/>
                  </a:schemeClr>
                </a:solidFill>
                <a:latin typeface="Bookman Old Style" pitchFamily="18" charset="0"/>
              </a:rPr>
              <a:t>Campus Placement Programme- </a:t>
            </a:r>
          </a:p>
          <a:p>
            <a:pPr algn="r"/>
            <a:r>
              <a:rPr lang="en-IN" i="1" dirty="0">
                <a:solidFill>
                  <a:schemeClr val="bg1">
                    <a:lumMod val="95000"/>
                  </a:schemeClr>
                </a:solidFill>
                <a:latin typeface="Bookman Old Style" pitchFamily="18" charset="0"/>
              </a:rPr>
              <a:t>A Bird’s Eye view</a:t>
            </a:r>
          </a:p>
        </p:txBody>
      </p:sp>
      <p:sp>
        <p:nvSpPr>
          <p:cNvPr id="9" name="Rectangle 8">
            <a:extLst>
              <a:ext uri="{FF2B5EF4-FFF2-40B4-BE49-F238E27FC236}">
                <a16:creationId xmlns="" xmlns:a16="http://schemas.microsoft.com/office/drawing/2014/main" id="{69547A50-A009-47FF-A1CB-C5CB5E21DA45}"/>
              </a:ext>
            </a:extLst>
          </p:cNvPr>
          <p:cNvSpPr/>
          <p:nvPr/>
        </p:nvSpPr>
        <p:spPr>
          <a:xfrm>
            <a:off x="981545" y="1410074"/>
            <a:ext cx="8725546" cy="1015663"/>
          </a:xfrm>
          <a:prstGeom prst="rect">
            <a:avLst/>
          </a:prstGeom>
        </p:spPr>
        <p:txBody>
          <a:bodyPr wrap="square">
            <a:spAutoFit/>
          </a:bodyPr>
          <a:lstStyle/>
          <a:p>
            <a:pPr algn="just" defTabSz="914400" fontAlgn="base">
              <a:spcBef>
                <a:spcPct val="0"/>
              </a:spcBef>
              <a:spcAft>
                <a:spcPct val="0"/>
              </a:spcAft>
            </a:pPr>
            <a:r>
              <a:rPr lang="en-US" sz="2000" dirty="0">
                <a:solidFill>
                  <a:srgbClr val="000000"/>
                </a:solidFill>
                <a:effectLst/>
                <a:latin typeface="Tahoma" panose="020B0604030504040204" pitchFamily="34" charset="0"/>
                <a:ea typeface="Tahoma" panose="020B0604030504040204" pitchFamily="34" charset="0"/>
                <a:cs typeface="Tahoma" panose="020B0604030504040204" pitchFamily="34" charset="0"/>
              </a:rPr>
              <a:t>Campus placements organized two times every year participated by leading companies and CA firms. The highest domestic salary is INR 28 Lac (Per Annum). </a:t>
            </a:r>
          </a:p>
        </p:txBody>
      </p:sp>
      <p:graphicFrame>
        <p:nvGraphicFramePr>
          <p:cNvPr id="4" name="Table 4">
            <a:extLst>
              <a:ext uri="{FF2B5EF4-FFF2-40B4-BE49-F238E27FC236}">
                <a16:creationId xmlns="" xmlns:a16="http://schemas.microsoft.com/office/drawing/2014/main" id="{FDDBDBF3-690A-4E54-8DFD-DF64CB1A42F8}"/>
              </a:ext>
            </a:extLst>
          </p:cNvPr>
          <p:cNvGraphicFramePr>
            <a:graphicFrameLocks noGrp="1"/>
          </p:cNvGraphicFramePr>
          <p:nvPr>
            <p:extLst>
              <p:ext uri="{D42A27DB-BD31-4B8C-83A1-F6EECF244321}">
                <p14:modId xmlns:p14="http://schemas.microsoft.com/office/powerpoint/2010/main" val="3486908214"/>
              </p:ext>
            </p:extLst>
          </p:nvPr>
        </p:nvGraphicFramePr>
        <p:xfrm>
          <a:off x="981545" y="2929083"/>
          <a:ext cx="8725546" cy="3817080"/>
        </p:xfrm>
        <a:graphic>
          <a:graphicData uri="http://schemas.openxmlformats.org/drawingml/2006/table">
            <a:tbl>
              <a:tblPr firstRow="1" bandRow="1">
                <a:tableStyleId>{00A15C55-8517-42AA-B614-E9B94910E393}</a:tableStyleId>
              </a:tblPr>
              <a:tblGrid>
                <a:gridCol w="4437122">
                  <a:extLst>
                    <a:ext uri="{9D8B030D-6E8A-4147-A177-3AD203B41FA5}">
                      <a16:colId xmlns="" xmlns:a16="http://schemas.microsoft.com/office/drawing/2014/main" val="1818297854"/>
                    </a:ext>
                  </a:extLst>
                </a:gridCol>
                <a:gridCol w="4288424">
                  <a:extLst>
                    <a:ext uri="{9D8B030D-6E8A-4147-A177-3AD203B41FA5}">
                      <a16:colId xmlns="" xmlns:a16="http://schemas.microsoft.com/office/drawing/2014/main" val="1865400681"/>
                    </a:ext>
                  </a:extLst>
                </a:gridCol>
              </a:tblGrid>
              <a:tr h="554074">
                <a:tc gridSpan="2">
                  <a:txBody>
                    <a:bodyPr/>
                    <a:lstStyle/>
                    <a:p>
                      <a:pPr algn="ctr"/>
                      <a:r>
                        <a:rPr lang="en-US" sz="2000" dirty="0">
                          <a:latin typeface="Calibri" panose="020F0502020204030204" pitchFamily="34" charset="0"/>
                        </a:rPr>
                        <a:t>TOP MAJOR SECTORS DURING CAMPUS PLACEMENT IN FEBRUARY-MARCH 2023</a:t>
                      </a:r>
                    </a:p>
                  </a:txBody>
                  <a:tcPr/>
                </a:tc>
                <a:tc hMerge="1">
                  <a:txBody>
                    <a:bodyPr/>
                    <a:lstStyle/>
                    <a:p>
                      <a:endParaRPr lang="en-US" sz="1800" dirty="0">
                        <a:latin typeface="Calibri" panose="020F0502020204030204" pitchFamily="34" charset="0"/>
                      </a:endParaRPr>
                    </a:p>
                  </a:txBody>
                  <a:tcPr/>
                </a:tc>
                <a:extLst>
                  <a:ext uri="{0D108BD9-81ED-4DB2-BD59-A6C34878D82A}">
                    <a16:rowId xmlns="" xmlns:a16="http://schemas.microsoft.com/office/drawing/2014/main" val="520099667"/>
                  </a:ext>
                </a:extLst>
              </a:tr>
              <a:tr h="554074">
                <a:tc>
                  <a:txBody>
                    <a:bodyPr/>
                    <a:lstStyle/>
                    <a:p>
                      <a:pPr marL="0" marR="0" lvl="0" indent="0" algn="ctr" defTabSz="100840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a:solidFill>
                            <a:schemeClr val="dk1"/>
                          </a:solidFill>
                          <a:effectLst/>
                          <a:latin typeface="Calibri" panose="020F0502020204030204" pitchFamily="34" charset="0"/>
                        </a:rPr>
                        <a:t>BANKING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FAST MOVING CONSUMER GOODS (FMCG)</a:t>
                      </a:r>
                    </a:p>
                  </a:txBody>
                  <a:tcPr marL="9525" marR="9525" marT="9525" marB="9525" anchor="ctr"/>
                </a:tc>
                <a:extLst>
                  <a:ext uri="{0D108BD9-81ED-4DB2-BD59-A6C34878D82A}">
                    <a16:rowId xmlns="" xmlns:a16="http://schemas.microsoft.com/office/drawing/2014/main" val="1522497020"/>
                  </a:ext>
                </a:extLst>
              </a:tr>
              <a:tr h="554074">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INFORMATION TECHNOLOGY- SOFTWARE</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 xmlns:a16="http://schemas.microsoft.com/office/drawing/2014/main" val="1648809841"/>
                  </a:ext>
                </a:extLst>
              </a:tr>
              <a:tr h="694966">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PHARMACEUTICAL COMPANY </a:t>
                      </a:r>
                    </a:p>
                  </a:txBody>
                  <a:tcPr marL="9525" marR="9525" marT="9525" marB="9525" anchor="ct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MANUFACTURING</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 xmlns:a16="http://schemas.microsoft.com/office/drawing/2014/main" val="2519413372"/>
                  </a:ext>
                </a:extLst>
              </a:tr>
              <a:tr h="508000">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AUTOMOBILE MANUFACTURER </a:t>
                      </a:r>
                    </a:p>
                  </a:txBody>
                  <a:tcPr marL="9525" marR="9525" marT="9525" marB="9525" anchor="ctr"/>
                </a:tc>
                <a:tc>
                  <a:txBody>
                    <a:bodyPr/>
                    <a:lstStyle/>
                    <a:p>
                      <a:pPr marL="0" marR="0" lvl="0" indent="0" algn="ctr" defTabSz="1008400" rtl="0" eaLnBrk="1" fontAlgn="auto" latinLnBrk="0" hangingPunct="1">
                        <a:lnSpc>
                          <a:spcPct val="107000"/>
                        </a:lnSpc>
                        <a:spcBef>
                          <a:spcPts val="0"/>
                        </a:spcBef>
                        <a:spcAft>
                          <a:spcPts val="0"/>
                        </a:spcAft>
                        <a:buClrTx/>
                        <a:buSzTx/>
                        <a:buFontTx/>
                        <a:buNone/>
                        <a:tabLst/>
                        <a:defRPr/>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MULTINATIONAL CONGLOMERATE COMPANY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 xmlns:a16="http://schemas.microsoft.com/office/drawing/2014/main" val="2361551583"/>
                  </a:ext>
                </a:extLst>
              </a:tr>
              <a:tr h="554074">
                <a:tc gridSpan="2">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0000"/>
                          </a:solidFill>
                          <a:effectLst/>
                          <a:latin typeface="Calibri" panose="020F0502020204030204" pitchFamily="34" charset="0"/>
                          <a:cs typeface="Times New Roman" panose="02020603050405020304" pitchFamily="18" charset="0"/>
                        </a:rPr>
                        <a:t>CHARTERED ACCOUNTANCY FIRMS </a:t>
                      </a:r>
                      <a:endParaRPr lang="en-US" sz="2000" dirty="0">
                        <a:latin typeface="Calibri" panose="020F0502020204030204" pitchFamily="34" charset="0"/>
                      </a:endParaRPr>
                    </a:p>
                  </a:txBody>
                  <a:tcPr marL="9525" marR="9525" marT="9525" marB="9525" anchor="ctr"/>
                </a:tc>
                <a:tc hMerge="1">
                  <a:txBody>
                    <a:bodyPr/>
                    <a:lstStyle/>
                    <a:p>
                      <a:pPr marL="0" marR="0" lvl="0" indent="0" algn="ctr" defTabSz="1008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CHARTERED ACCOUNTANCY FIRMS</a:t>
                      </a:r>
                      <a:endParaRPr lang="en-US" sz="1800" dirty="0">
                        <a:latin typeface="Calibri" panose="020F0502020204030204" pitchFamily="34" charset="0"/>
                      </a:endParaRPr>
                    </a:p>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AUTOMOBILE MANUFACTURER</a:t>
                      </a:r>
                    </a:p>
                  </a:txBody>
                  <a:tcPr marL="9525" marR="9525" marT="9525" marB="9525" anchor="ctr"/>
                </a:tc>
                <a:extLst>
                  <a:ext uri="{0D108BD9-81ED-4DB2-BD59-A6C34878D82A}">
                    <a16:rowId xmlns="" xmlns:a16="http://schemas.microsoft.com/office/drawing/2014/main" val="230947369"/>
                  </a:ext>
                </a:extLst>
              </a:tr>
            </a:tbl>
          </a:graphicData>
        </a:graphic>
      </p:graphicFrame>
    </p:spTree>
    <p:extLst>
      <p:ext uri="{BB962C8B-B14F-4D97-AF65-F5344CB8AC3E}">
        <p14:creationId xmlns:p14="http://schemas.microsoft.com/office/powerpoint/2010/main" val="17184791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9883" y="1116813"/>
            <a:ext cx="3528755" cy="5978252"/>
          </a:xfrm>
          <a:prstGeom prst="roundRect">
            <a:avLst>
              <a:gd name="adj" fmla="val 2921"/>
            </a:avLst>
          </a:prstGeom>
          <a:ln>
            <a:solidFill>
              <a:schemeClr val="accent6">
                <a:lumMod val="40000"/>
                <a:lumOff val="60000"/>
              </a:schemeClr>
            </a:solidFill>
          </a:ln>
        </p:spPr>
      </p:pic>
      <p:sp>
        <p:nvSpPr>
          <p:cNvPr id="100" name="Rectangle 99"/>
          <p:cNvSpPr/>
          <p:nvPr/>
        </p:nvSpPr>
        <p:spPr bwMode="gray">
          <a:xfrm>
            <a:off x="433368" y="344972"/>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gn="ctr">
              <a:lnSpc>
                <a:spcPct val="106000"/>
              </a:lnSpc>
              <a:buFont typeface="Wingdings 2" pitchFamily="18" charset="2"/>
              <a:buNone/>
            </a:pPr>
            <a:r>
              <a:rPr lang="en-US" sz="2000" b="1" dirty="0">
                <a:solidFill>
                  <a:schemeClr val="bg1"/>
                </a:solidFill>
              </a:rPr>
              <a:t>USP of CA profession</a:t>
            </a:r>
          </a:p>
        </p:txBody>
      </p:sp>
      <p:cxnSp>
        <p:nvCxnSpPr>
          <p:cNvPr id="77" name="Straight Connector 76"/>
          <p:cNvCxnSpPr>
            <a:cxnSpLocks/>
          </p:cNvCxnSpPr>
          <p:nvPr/>
        </p:nvCxnSpPr>
        <p:spPr>
          <a:xfrm>
            <a:off x="429257" y="1431849"/>
            <a:ext cx="948514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p:cNvCxnSpPr>
          <p:nvPr/>
        </p:nvCxnSpPr>
        <p:spPr>
          <a:xfrm>
            <a:off x="429257" y="318339"/>
            <a:ext cx="948514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405529" y="1116814"/>
            <a:ext cx="6754353" cy="5978252"/>
            <a:chOff x="439738" y="1828798"/>
            <a:chExt cx="6480778" cy="5151122"/>
          </a:xfrm>
        </p:grpSpPr>
        <p:sp>
          <p:nvSpPr>
            <p:cNvPr id="7" name="Rectangle 6"/>
            <p:cNvSpPr/>
            <p:nvPr/>
          </p:nvSpPr>
          <p:spPr bwMode="gray">
            <a:xfrm>
              <a:off x="439738" y="1828798"/>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82" name="Rectangle 81"/>
            <p:cNvSpPr/>
            <p:nvPr/>
          </p:nvSpPr>
          <p:spPr bwMode="gray">
            <a:xfrm>
              <a:off x="485458" y="1828798"/>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Established by an Act of Parliament</a:t>
              </a:r>
            </a:p>
          </p:txBody>
        </p:sp>
        <p:sp>
          <p:nvSpPr>
            <p:cNvPr id="88" name="Rectangle 87"/>
            <p:cNvSpPr/>
            <p:nvPr/>
          </p:nvSpPr>
          <p:spPr bwMode="gray">
            <a:xfrm>
              <a:off x="439738" y="2582664"/>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89" name="Rectangle 88"/>
            <p:cNvSpPr/>
            <p:nvPr/>
          </p:nvSpPr>
          <p:spPr bwMode="gray">
            <a:xfrm>
              <a:off x="485458" y="2582664"/>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US" dirty="0"/>
            </a:p>
          </p:txBody>
        </p:sp>
        <p:sp>
          <p:nvSpPr>
            <p:cNvPr id="91" name="Rectangle 90"/>
            <p:cNvSpPr/>
            <p:nvPr/>
          </p:nvSpPr>
          <p:spPr bwMode="gray">
            <a:xfrm>
              <a:off x="439738" y="3336530"/>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92" name="Rectangle 91"/>
            <p:cNvSpPr/>
            <p:nvPr/>
          </p:nvSpPr>
          <p:spPr bwMode="gray">
            <a:xfrm>
              <a:off x="485458" y="3336530"/>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US" dirty="0"/>
            </a:p>
          </p:txBody>
        </p:sp>
        <p:sp>
          <p:nvSpPr>
            <p:cNvPr id="102" name="Rectangle 101"/>
            <p:cNvSpPr/>
            <p:nvPr/>
          </p:nvSpPr>
          <p:spPr bwMode="gray">
            <a:xfrm>
              <a:off x="439738" y="4090396"/>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03" name="Rectangle 102"/>
            <p:cNvSpPr/>
            <p:nvPr/>
          </p:nvSpPr>
          <p:spPr bwMode="gray">
            <a:xfrm>
              <a:off x="485458" y="4090396"/>
              <a:ext cx="3105086" cy="610827"/>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US" dirty="0"/>
            </a:p>
          </p:txBody>
        </p:sp>
        <p:sp>
          <p:nvSpPr>
            <p:cNvPr id="129" name="Rectangle 128"/>
            <p:cNvSpPr/>
            <p:nvPr/>
          </p:nvSpPr>
          <p:spPr bwMode="gray">
            <a:xfrm>
              <a:off x="439738" y="4844262"/>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30" name="Rectangle 129"/>
            <p:cNvSpPr/>
            <p:nvPr/>
          </p:nvSpPr>
          <p:spPr bwMode="gray">
            <a:xfrm>
              <a:off x="485458" y="4844262"/>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US" dirty="0"/>
            </a:p>
          </p:txBody>
        </p:sp>
        <p:sp>
          <p:nvSpPr>
            <p:cNvPr id="132" name="Rectangle 131"/>
            <p:cNvSpPr/>
            <p:nvPr/>
          </p:nvSpPr>
          <p:spPr bwMode="gray">
            <a:xfrm>
              <a:off x="439738" y="5598128"/>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33" name="Rectangle 132"/>
            <p:cNvSpPr/>
            <p:nvPr/>
          </p:nvSpPr>
          <p:spPr bwMode="gray">
            <a:xfrm>
              <a:off x="500308" y="5581031"/>
              <a:ext cx="3105086" cy="359259"/>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Campus placement</a:t>
              </a:r>
            </a:p>
          </p:txBody>
        </p:sp>
        <p:sp>
          <p:nvSpPr>
            <p:cNvPr id="135" name="Rectangle 134"/>
            <p:cNvSpPr/>
            <p:nvPr/>
          </p:nvSpPr>
          <p:spPr bwMode="gray">
            <a:xfrm>
              <a:off x="439738" y="6351996"/>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52" name="Rectangle 151"/>
            <p:cNvSpPr/>
            <p:nvPr/>
          </p:nvSpPr>
          <p:spPr bwMode="gray">
            <a:xfrm>
              <a:off x="485457" y="6139460"/>
              <a:ext cx="3105086" cy="359259"/>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Ability to multitask</a:t>
              </a:r>
            </a:p>
          </p:txBody>
        </p:sp>
        <p:sp>
          <p:nvSpPr>
            <p:cNvPr id="179" name="Rectangle 178"/>
            <p:cNvSpPr/>
            <p:nvPr/>
          </p:nvSpPr>
          <p:spPr bwMode="gray">
            <a:xfrm>
              <a:off x="3769710" y="1828798"/>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80" name="Rectangle 179"/>
            <p:cNvSpPr/>
            <p:nvPr/>
          </p:nvSpPr>
          <p:spPr bwMode="gray">
            <a:xfrm>
              <a:off x="3815430" y="1828798"/>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US" dirty="0"/>
            </a:p>
          </p:txBody>
        </p:sp>
        <p:sp>
          <p:nvSpPr>
            <p:cNvPr id="177" name="Rectangle 176"/>
            <p:cNvSpPr/>
            <p:nvPr/>
          </p:nvSpPr>
          <p:spPr bwMode="gray">
            <a:xfrm>
              <a:off x="3769710" y="2582664"/>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78" name="Rectangle 177"/>
            <p:cNvSpPr/>
            <p:nvPr/>
          </p:nvSpPr>
          <p:spPr bwMode="gray">
            <a:xfrm>
              <a:off x="466496" y="3256006"/>
              <a:ext cx="3142636" cy="669451"/>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Offers opportunities for distance learning</a:t>
              </a:r>
            </a:p>
          </p:txBody>
        </p:sp>
        <p:sp>
          <p:nvSpPr>
            <p:cNvPr id="175" name="Rectangle 174"/>
            <p:cNvSpPr/>
            <p:nvPr/>
          </p:nvSpPr>
          <p:spPr bwMode="gray">
            <a:xfrm>
              <a:off x="3769710" y="3336530"/>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76" name="Rectangle 175"/>
            <p:cNvSpPr/>
            <p:nvPr/>
          </p:nvSpPr>
          <p:spPr bwMode="gray">
            <a:xfrm>
              <a:off x="3815430" y="3336530"/>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Age is no bar (As in any age, anyone can register in CA Course)</a:t>
              </a:r>
            </a:p>
          </p:txBody>
        </p:sp>
        <p:sp>
          <p:nvSpPr>
            <p:cNvPr id="173" name="Rectangle 172"/>
            <p:cNvSpPr/>
            <p:nvPr/>
          </p:nvSpPr>
          <p:spPr bwMode="gray">
            <a:xfrm>
              <a:off x="3769710" y="4090396"/>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74" name="Rectangle 173"/>
            <p:cNvSpPr/>
            <p:nvPr/>
          </p:nvSpPr>
          <p:spPr bwMode="gray">
            <a:xfrm>
              <a:off x="3815430" y="4090396"/>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Equal opportunity for all</a:t>
              </a:r>
            </a:p>
          </p:txBody>
        </p:sp>
        <p:sp>
          <p:nvSpPr>
            <p:cNvPr id="171" name="Rectangle 170"/>
            <p:cNvSpPr/>
            <p:nvPr/>
          </p:nvSpPr>
          <p:spPr bwMode="gray">
            <a:xfrm>
              <a:off x="3769710" y="4844262"/>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72" name="Rectangle 171"/>
            <p:cNvSpPr/>
            <p:nvPr/>
          </p:nvSpPr>
          <p:spPr bwMode="gray">
            <a:xfrm>
              <a:off x="3815430" y="4844262"/>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Cloud campus for students</a:t>
              </a:r>
            </a:p>
          </p:txBody>
        </p:sp>
        <p:sp>
          <p:nvSpPr>
            <p:cNvPr id="169" name="Rectangle 168"/>
            <p:cNvSpPr/>
            <p:nvPr/>
          </p:nvSpPr>
          <p:spPr bwMode="gray">
            <a:xfrm>
              <a:off x="3769710" y="5598128"/>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70" name="Rectangle 169"/>
            <p:cNvSpPr/>
            <p:nvPr/>
          </p:nvSpPr>
          <p:spPr bwMode="gray">
            <a:xfrm>
              <a:off x="3815430" y="5598128"/>
              <a:ext cx="3105086"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Employment </a:t>
              </a:r>
              <a:br>
                <a:rPr lang="en-US" dirty="0"/>
              </a:br>
              <a:r>
                <a:rPr lang="en-US" dirty="0"/>
                <a:t>(Attractive career options)</a:t>
              </a:r>
            </a:p>
          </p:txBody>
        </p:sp>
        <p:sp>
          <p:nvSpPr>
            <p:cNvPr id="167" name="Rectangle 166"/>
            <p:cNvSpPr/>
            <p:nvPr/>
          </p:nvSpPr>
          <p:spPr bwMode="gray">
            <a:xfrm>
              <a:off x="3769710" y="6351996"/>
              <a:ext cx="45719" cy="627924"/>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endParaRPr lang="en-IN" dirty="0"/>
            </a:p>
          </p:txBody>
        </p:sp>
        <p:sp>
          <p:nvSpPr>
            <p:cNvPr id="168" name="Rectangle 167"/>
            <p:cNvSpPr/>
            <p:nvPr/>
          </p:nvSpPr>
          <p:spPr bwMode="gray">
            <a:xfrm>
              <a:off x="3815430" y="6351997"/>
              <a:ext cx="3105086" cy="627922"/>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Great learning at minimal cost</a:t>
              </a:r>
            </a:p>
          </p:txBody>
        </p:sp>
      </p:grpSp>
      <p:sp>
        <p:nvSpPr>
          <p:cNvPr id="36" name="Rectangle 35"/>
          <p:cNvSpPr/>
          <p:nvPr/>
        </p:nvSpPr>
        <p:spPr>
          <a:xfrm>
            <a:off x="470824" y="2041156"/>
            <a:ext cx="2931463" cy="584775"/>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Open for all streams: Commerce/Arts/Science</a:t>
            </a:r>
          </a:p>
        </p:txBody>
      </p:sp>
      <p:sp>
        <p:nvSpPr>
          <p:cNvPr id="39" name="Rectangle 38"/>
          <p:cNvSpPr/>
          <p:nvPr/>
        </p:nvSpPr>
        <p:spPr bwMode="gray">
          <a:xfrm>
            <a:off x="3920810" y="2018978"/>
            <a:ext cx="3000551" cy="579549"/>
          </a:xfrm>
          <a:prstGeom prst="rect">
            <a:avLst/>
          </a:prstGeom>
        </p:spPr>
        <p:txBody>
          <a:bodyPr wrap="square">
            <a:spAutoFit/>
          </a:bodyPr>
          <a:lstStyle/>
          <a:p>
            <a:pPr algn="ctr" defTabSz="945677">
              <a:spcAft>
                <a:spcPts val="3300"/>
              </a:spcAft>
            </a:pPr>
            <a:r>
              <a:rPr lang="en-US" dirty="0"/>
              <a:t>Elements of theory &amp; practice in 2 years </a:t>
            </a:r>
            <a:r>
              <a:rPr lang="en-US" dirty="0" err="1"/>
              <a:t>Articleship</a:t>
            </a:r>
            <a:endParaRPr lang="en-US" dirty="0"/>
          </a:p>
        </p:txBody>
      </p:sp>
      <p:sp>
        <p:nvSpPr>
          <p:cNvPr id="40" name="Rectangle 39"/>
          <p:cNvSpPr/>
          <p:nvPr/>
        </p:nvSpPr>
        <p:spPr>
          <a:xfrm>
            <a:off x="3816671" y="1138210"/>
            <a:ext cx="3012459" cy="646331"/>
          </a:xfrm>
          <a:prstGeom prst="rect">
            <a:avLst/>
          </a:prstGeom>
        </p:spPr>
        <p:txBody>
          <a:bodyPr wrap="square">
            <a:spAutoFit/>
          </a:bodyPr>
          <a:lstStyle/>
          <a:p>
            <a:pPr algn="ctr" defTabSz="945677">
              <a:spcAft>
                <a:spcPts val="3300"/>
              </a:spcAft>
            </a:pPr>
            <a:r>
              <a:rPr lang="en-US" dirty="0"/>
              <a:t>Regulator of audit and assurance functions</a:t>
            </a:r>
          </a:p>
        </p:txBody>
      </p:sp>
      <p:sp>
        <p:nvSpPr>
          <p:cNvPr id="44" name="Rectangle 43"/>
          <p:cNvSpPr/>
          <p:nvPr/>
        </p:nvSpPr>
        <p:spPr>
          <a:xfrm rot="10800000" flipV="1">
            <a:off x="470824" y="3690373"/>
            <a:ext cx="2908040" cy="488022"/>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Meritocracy</a:t>
            </a:r>
          </a:p>
        </p:txBody>
      </p:sp>
      <p:sp>
        <p:nvSpPr>
          <p:cNvPr id="45" name="Rectangle 44"/>
          <p:cNvSpPr/>
          <p:nvPr/>
        </p:nvSpPr>
        <p:spPr>
          <a:xfrm>
            <a:off x="470824" y="4514912"/>
            <a:ext cx="3015093" cy="584775"/>
          </a:xfrm>
          <a:prstGeom prst="rect">
            <a:avLst/>
          </a:prstGeom>
          <a:solidFill>
            <a:schemeClr val="accent5">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Standardized course with regular updates</a:t>
            </a:r>
          </a:p>
        </p:txBody>
      </p:sp>
      <p:sp>
        <p:nvSpPr>
          <p:cNvPr id="41" name="Rectangle 40"/>
          <p:cNvSpPr/>
          <p:nvPr/>
        </p:nvSpPr>
        <p:spPr bwMode="gray">
          <a:xfrm>
            <a:off x="468656" y="6695384"/>
            <a:ext cx="3235808" cy="543268"/>
          </a:xfrm>
          <a:prstGeom prst="rect">
            <a:avLst/>
          </a:prstGeom>
          <a:solidFill>
            <a:schemeClr val="accent4">
              <a:alpha val="10000"/>
            </a:schemeClr>
          </a:solidFill>
          <a:ln w="19050" algn="ctr">
            <a:noFill/>
            <a:miter lim="800000"/>
            <a:headEnd/>
            <a:tailEnd/>
          </a:ln>
        </p:spPr>
        <p:txBody>
          <a:bodyPr wrap="square" lIns="144000" tIns="88900" rIns="88900" bIns="88900" rtlCol="0" anchor="ctr"/>
          <a:lstStyle/>
          <a:p>
            <a:pPr algn="ctr" defTabSz="945677">
              <a:spcAft>
                <a:spcPts val="3300"/>
              </a:spcAft>
            </a:pPr>
            <a:r>
              <a:rPr lang="en-US" dirty="0"/>
              <a:t>Catalyst in economic policies</a:t>
            </a:r>
          </a:p>
        </p:txBody>
      </p:sp>
    </p:spTree>
    <p:extLst>
      <p:ext uri="{BB962C8B-B14F-4D97-AF65-F5344CB8AC3E}">
        <p14:creationId xmlns:p14="http://schemas.microsoft.com/office/powerpoint/2010/main" val="1939513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EFE8"/>
        </a:solidFill>
        <a:effectLst/>
      </p:bgPr>
    </p:bg>
    <p:spTree>
      <p:nvGrpSpPr>
        <p:cNvPr id="1" name=""/>
        <p:cNvGrpSpPr/>
        <p:nvPr/>
      </p:nvGrpSpPr>
      <p:grpSpPr>
        <a:xfrm>
          <a:off x="0" y="0"/>
          <a:ext cx="0" cy="0"/>
          <a:chOff x="0" y="0"/>
          <a:chExt cx="0" cy="0"/>
        </a:xfrm>
      </p:grpSpPr>
      <p:sp>
        <p:nvSpPr>
          <p:cNvPr id="12" name="Round Same Side Corner Rectangle 11"/>
          <p:cNvSpPr/>
          <p:nvPr/>
        </p:nvSpPr>
        <p:spPr bwMode="gray">
          <a:xfrm>
            <a:off x="439793" y="1828800"/>
            <a:ext cx="9821807" cy="4833937"/>
          </a:xfrm>
          <a:prstGeom prst="round2SameRect">
            <a:avLst>
              <a:gd name="adj1" fmla="val 4371"/>
              <a:gd name="adj2" fmla="val 0"/>
            </a:avLst>
          </a:prstGeom>
          <a:noFill/>
          <a:ln w="19050" algn="ctr">
            <a:solidFill>
              <a:schemeClr val="accent6">
                <a:lumMod val="40000"/>
                <a:lumOff val="60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 name="Rectangle 10"/>
          <p:cNvSpPr/>
          <p:nvPr/>
        </p:nvSpPr>
        <p:spPr>
          <a:xfrm>
            <a:off x="774881" y="3421041"/>
            <a:ext cx="2112010" cy="913177"/>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dirty="0">
                <a:solidFill>
                  <a:schemeClr val="tx1"/>
                </a:solidFill>
              </a:rPr>
              <a:t>Contribute to corporate/banking laws, governance and economic policies </a:t>
            </a:r>
            <a:endParaRPr lang="en-IN" sz="1400" kern="1200" dirty="0">
              <a:solidFill>
                <a:schemeClr val="tx1"/>
              </a:solidFill>
            </a:endParaRPr>
          </a:p>
        </p:txBody>
      </p:sp>
      <p:sp>
        <p:nvSpPr>
          <p:cNvPr id="13" name="Rectangle 12"/>
          <p:cNvSpPr/>
          <p:nvPr/>
        </p:nvSpPr>
        <p:spPr>
          <a:xfrm>
            <a:off x="4219575" y="3421041"/>
            <a:ext cx="2392664" cy="913177"/>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kern="1200" dirty="0">
                <a:solidFill>
                  <a:schemeClr val="tx1"/>
                </a:solidFill>
              </a:rPr>
              <a:t>Participate in social initiatives such as Swachh Bharat Abhiyan, Swachhta hi seva campaign, Swachhata Pakhwada </a:t>
            </a:r>
            <a:r>
              <a:rPr lang="en-US" sz="1400" dirty="0">
                <a:solidFill>
                  <a:schemeClr val="tx1"/>
                </a:solidFill>
              </a:rPr>
              <a:t>etc. </a:t>
            </a:r>
            <a:endParaRPr lang="en-IN" sz="1400" kern="1200" dirty="0">
              <a:solidFill>
                <a:schemeClr val="tx1"/>
              </a:solidFill>
            </a:endParaRPr>
          </a:p>
        </p:txBody>
      </p:sp>
      <p:sp>
        <p:nvSpPr>
          <p:cNvPr id="15" name="Rectangle 14"/>
          <p:cNvSpPr/>
          <p:nvPr/>
        </p:nvSpPr>
        <p:spPr>
          <a:xfrm>
            <a:off x="7862075" y="3421041"/>
            <a:ext cx="1929051" cy="610593"/>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dirty="0">
                <a:solidFill>
                  <a:schemeClr val="tx1"/>
                </a:solidFill>
              </a:rPr>
              <a:t>Leadership positions in the public and private sector</a:t>
            </a:r>
            <a:endParaRPr lang="en-IN" sz="1400" kern="1200" dirty="0">
              <a:solidFill>
                <a:schemeClr val="tx1"/>
              </a:solidFill>
            </a:endParaRPr>
          </a:p>
        </p:txBody>
      </p:sp>
      <p:sp>
        <p:nvSpPr>
          <p:cNvPr id="17" name="Rectangle 16"/>
          <p:cNvSpPr/>
          <p:nvPr/>
        </p:nvSpPr>
        <p:spPr>
          <a:xfrm>
            <a:off x="774880" y="5806520"/>
            <a:ext cx="2494100" cy="518126"/>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kern="1200" dirty="0">
                <a:solidFill>
                  <a:schemeClr val="tx1"/>
                </a:solidFill>
              </a:rPr>
              <a:t>Manage a CA practice that offers audit, assurance, taxation, management accounting &amp; advisory services.</a:t>
            </a:r>
            <a:endParaRPr lang="en-IN" sz="1400" kern="1200" dirty="0">
              <a:solidFill>
                <a:schemeClr val="tx1"/>
              </a:solidFill>
            </a:endParaRPr>
          </a:p>
        </p:txBody>
      </p:sp>
      <p:sp>
        <p:nvSpPr>
          <p:cNvPr id="19" name="Rectangle 18"/>
          <p:cNvSpPr/>
          <p:nvPr/>
        </p:nvSpPr>
        <p:spPr>
          <a:xfrm>
            <a:off x="4219575" y="5806519"/>
            <a:ext cx="2134411" cy="518127"/>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dirty="0">
                <a:solidFill>
                  <a:schemeClr val="tx1"/>
                </a:solidFill>
              </a:rPr>
              <a:t>Start a business from scratch and take it to unprecedented heights as an entrepreneur</a:t>
            </a:r>
            <a:endParaRPr lang="en-IN" sz="1400" kern="1200" dirty="0">
              <a:solidFill>
                <a:schemeClr val="tx1"/>
              </a:solidFill>
            </a:endParaRPr>
          </a:p>
        </p:txBody>
      </p:sp>
      <p:sp>
        <p:nvSpPr>
          <p:cNvPr id="21" name="Rectangle 20"/>
          <p:cNvSpPr/>
          <p:nvPr/>
        </p:nvSpPr>
        <p:spPr>
          <a:xfrm>
            <a:off x="7862074" y="5806519"/>
            <a:ext cx="1830565" cy="434158"/>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lvl="0" algn="ctr" defTabSz="711200">
              <a:spcBef>
                <a:spcPct val="0"/>
              </a:spcBef>
              <a:spcAft>
                <a:spcPts val="600"/>
              </a:spcAft>
            </a:pPr>
            <a:r>
              <a:rPr lang="en-US" sz="1400" kern="1200" dirty="0">
                <a:solidFill>
                  <a:schemeClr val="tx1"/>
                </a:solidFill>
              </a:rPr>
              <a:t>Attractive remuneration in employment </a:t>
            </a:r>
            <a:endParaRPr lang="en-IN" sz="1400" kern="1200" dirty="0">
              <a:solidFill>
                <a:schemeClr val="tx1"/>
              </a:solidFill>
            </a:endParaRPr>
          </a:p>
        </p:txBody>
      </p:sp>
      <p:pic>
        <p:nvPicPr>
          <p:cNvPr id="50" name="Picture 49"/>
          <p:cNvPicPr>
            <a:picLocks noChangeAspect="1"/>
          </p:cNvPicPr>
          <p:nvPr/>
        </p:nvPicPr>
        <p:blipFill rotWithShape="1">
          <a:blip r:embed="rId2">
            <a:extLst>
              <a:ext uri="{28A0092B-C50C-407E-A947-70E740481C1C}">
                <a14:useLocalDpi xmlns:a14="http://schemas.microsoft.com/office/drawing/2010/main" val="0"/>
              </a:ext>
            </a:extLst>
          </a:blip>
          <a:srcRect r="6514"/>
          <a:stretch/>
        </p:blipFill>
        <p:spPr>
          <a:xfrm>
            <a:off x="774881" y="4481826"/>
            <a:ext cx="2067379" cy="1229063"/>
          </a:xfrm>
          <a:prstGeom prst="roundRect">
            <a:avLst/>
          </a:prstGeom>
          <a:ln>
            <a:solidFill>
              <a:schemeClr val="accent6">
                <a:lumMod val="60000"/>
                <a:lumOff val="40000"/>
              </a:schemeClr>
            </a:solidFill>
          </a:ln>
        </p:spPr>
      </p:pic>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r="6172"/>
          <a:stretch/>
        </p:blipFill>
        <p:spPr>
          <a:xfrm>
            <a:off x="4219575" y="4476594"/>
            <a:ext cx="2097405" cy="1229063"/>
          </a:xfrm>
          <a:prstGeom prst="roundRect">
            <a:avLst/>
          </a:prstGeom>
          <a:ln>
            <a:solidFill>
              <a:schemeClr val="accent6">
                <a:lumMod val="60000"/>
                <a:lumOff val="40000"/>
              </a:schemeClr>
            </a:solidFill>
          </a:ln>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075" y="1948740"/>
            <a:ext cx="2112486" cy="1377068"/>
          </a:xfrm>
          <a:prstGeom prst="roundRect">
            <a:avLst/>
          </a:prstGeom>
          <a:ln>
            <a:solidFill>
              <a:schemeClr val="accent6">
                <a:lumMod val="60000"/>
                <a:lumOff val="40000"/>
              </a:schemeClr>
            </a:solidFill>
          </a:ln>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9575" y="1948741"/>
            <a:ext cx="2134411" cy="1377068"/>
          </a:xfrm>
          <a:prstGeom prst="roundRect">
            <a:avLst/>
          </a:prstGeom>
          <a:ln>
            <a:solidFill>
              <a:schemeClr val="accent6">
                <a:lumMod val="60000"/>
                <a:lumOff val="40000"/>
              </a:schemeClr>
            </a:solidFill>
          </a:ln>
        </p:spPr>
      </p:pic>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881" y="1948741"/>
            <a:ext cx="2063597" cy="1377068"/>
          </a:xfrm>
          <a:prstGeom prst="roundRect">
            <a:avLst/>
          </a:prstGeom>
          <a:ln>
            <a:solidFill>
              <a:schemeClr val="accent6">
                <a:lumMod val="60000"/>
                <a:lumOff val="40000"/>
              </a:schemeClr>
            </a:solidFill>
          </a:ln>
        </p:spPr>
      </p:pic>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2075" y="4481826"/>
            <a:ext cx="2004021" cy="1229063"/>
          </a:xfrm>
          <a:prstGeom prst="roundRect">
            <a:avLst/>
          </a:prstGeom>
          <a:ln>
            <a:solidFill>
              <a:schemeClr val="accent6">
                <a:lumMod val="60000"/>
                <a:lumOff val="40000"/>
              </a:schemeClr>
            </a:solidFill>
          </a:ln>
        </p:spPr>
      </p:pic>
      <p:sp>
        <p:nvSpPr>
          <p:cNvPr id="24" name="Rectangle 23"/>
          <p:cNvSpPr/>
          <p:nvPr/>
        </p:nvSpPr>
        <p:spPr bwMode="gray">
          <a:xfrm>
            <a:off x="429257" y="710985"/>
            <a:ext cx="9830124"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gn="ctr">
              <a:lnSpc>
                <a:spcPct val="106000"/>
              </a:lnSpc>
              <a:buFont typeface="Wingdings 2" pitchFamily="18" charset="2"/>
              <a:buNone/>
            </a:pPr>
            <a:r>
              <a:rPr lang="en-US" sz="2800" b="1" dirty="0">
                <a:solidFill>
                  <a:schemeClr val="bg1"/>
                </a:solidFill>
              </a:rPr>
              <a:t>Your path to success: Built on a foundation of meritocracy</a:t>
            </a:r>
          </a:p>
        </p:txBody>
      </p:sp>
      <p:cxnSp>
        <p:nvCxnSpPr>
          <p:cNvPr id="25" name="Straight Connector 24"/>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7203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439738" y="1825410"/>
            <a:ext cx="7005002" cy="1398981"/>
            <a:chOff x="439738" y="1825410"/>
            <a:chExt cx="6286120" cy="1398981"/>
          </a:xfrm>
          <a:solidFill>
            <a:schemeClr val="accent5">
              <a:alpha val="10000"/>
            </a:schemeClr>
          </a:solidFill>
        </p:grpSpPr>
        <p:sp>
          <p:nvSpPr>
            <p:cNvPr id="54" name="Rounded Rectangle 53"/>
            <p:cNvSpPr/>
            <p:nvPr/>
          </p:nvSpPr>
          <p:spPr bwMode="gray">
            <a:xfrm>
              <a:off x="3639134" y="1825410"/>
              <a:ext cx="3086724" cy="670281"/>
            </a:xfrm>
            <a:prstGeom prst="roundRect">
              <a:avLst/>
            </a:prstGeom>
            <a:grpFill/>
            <a:ln w="19050" algn="ctr">
              <a:noFill/>
              <a:miter lim="800000"/>
              <a:headEnd/>
              <a:tailEnd/>
            </a:ln>
          </p:spPr>
          <p:txBody>
            <a:bodyPr wrap="square" lIns="88900" tIns="88900" rIns="88900" bIns="88900" rtlCol="0" anchor="ctr"/>
            <a:lstStyle/>
            <a:p>
              <a:pPr defTabSz="945677">
                <a:spcAft>
                  <a:spcPts val="4200"/>
                </a:spcAft>
              </a:pPr>
              <a:r>
                <a:rPr lang="en-US" dirty="0"/>
                <a:t>Forensic Audit</a:t>
              </a:r>
            </a:p>
          </p:txBody>
        </p:sp>
        <p:sp>
          <p:nvSpPr>
            <p:cNvPr id="55" name="Rounded Rectangle 54"/>
            <p:cNvSpPr/>
            <p:nvPr/>
          </p:nvSpPr>
          <p:spPr bwMode="gray">
            <a:xfrm>
              <a:off x="3639134" y="2554110"/>
              <a:ext cx="3086724" cy="670281"/>
            </a:xfrm>
            <a:prstGeom prst="roundRect">
              <a:avLst/>
            </a:prstGeom>
            <a:grpFill/>
            <a:ln w="19050" algn="ctr">
              <a:noFill/>
              <a:miter lim="800000"/>
              <a:headEnd/>
              <a:tailEnd/>
            </a:ln>
          </p:spPr>
          <p:txBody>
            <a:bodyPr wrap="square" lIns="88900" tIns="88900" rIns="88900" bIns="88900" rtlCol="0" anchor="ctr"/>
            <a:lstStyle/>
            <a:p>
              <a:pPr>
                <a:lnSpc>
                  <a:spcPct val="106000"/>
                </a:lnSpc>
                <a:buFont typeface="Wingdings 2" pitchFamily="18" charset="2"/>
                <a:buNone/>
              </a:pPr>
              <a:r>
                <a:rPr lang="en-US" dirty="0"/>
                <a:t>Foreign Currency Remittances </a:t>
              </a:r>
              <a:br>
                <a:rPr lang="en-US" dirty="0"/>
              </a:br>
              <a:r>
                <a:rPr lang="en-US" dirty="0"/>
                <a:t>(as per FEMA)</a:t>
              </a:r>
            </a:p>
          </p:txBody>
        </p:sp>
        <p:sp>
          <p:nvSpPr>
            <p:cNvPr id="2" name="Rounded Rectangle 1"/>
            <p:cNvSpPr/>
            <p:nvPr/>
          </p:nvSpPr>
          <p:spPr bwMode="gray">
            <a:xfrm>
              <a:off x="439738" y="1825410"/>
              <a:ext cx="3086724" cy="670281"/>
            </a:xfrm>
            <a:prstGeom prst="roundRect">
              <a:avLst/>
            </a:prstGeom>
            <a:grpFill/>
            <a:ln w="19050" algn="ctr">
              <a:noFill/>
              <a:miter lim="800000"/>
              <a:headEnd/>
              <a:tailEnd/>
            </a:ln>
          </p:spPr>
          <p:txBody>
            <a:bodyPr wrap="square" lIns="88900" tIns="88900" rIns="88900" bIns="88900" rtlCol="0" anchor="ctr"/>
            <a:lstStyle/>
            <a:p>
              <a:pPr defTabSz="945677">
                <a:spcAft>
                  <a:spcPts val="4200"/>
                </a:spcAft>
              </a:pPr>
              <a:r>
                <a:rPr lang="en-US" dirty="0"/>
                <a:t>Tax Audit </a:t>
              </a:r>
              <a:br>
                <a:rPr lang="en-US" dirty="0"/>
              </a:br>
              <a:r>
                <a:rPr lang="en-US" dirty="0"/>
                <a:t>(under Income Tax Act &amp; GST Act)</a:t>
              </a:r>
            </a:p>
          </p:txBody>
        </p:sp>
        <p:sp>
          <p:nvSpPr>
            <p:cNvPr id="52" name="Rounded Rectangle 51"/>
            <p:cNvSpPr/>
            <p:nvPr/>
          </p:nvSpPr>
          <p:spPr bwMode="gray">
            <a:xfrm>
              <a:off x="439738" y="2554110"/>
              <a:ext cx="3086724" cy="670281"/>
            </a:xfrm>
            <a:prstGeom prst="roundRect">
              <a:avLst/>
            </a:prstGeom>
            <a:grpFill/>
            <a:ln w="19050" algn="ctr">
              <a:noFill/>
              <a:miter lim="800000"/>
              <a:headEnd/>
              <a:tailEnd/>
            </a:ln>
          </p:spPr>
          <p:txBody>
            <a:bodyPr wrap="square" lIns="88900" tIns="88900" rIns="88900" bIns="88900" rtlCol="0" anchor="ctr"/>
            <a:lstStyle/>
            <a:p>
              <a:pPr defTabSz="945677">
                <a:spcAft>
                  <a:spcPts val="4200"/>
                </a:spcAft>
              </a:pPr>
              <a:r>
                <a:rPr lang="en-US" sz="2000" dirty="0"/>
                <a:t>Company</a:t>
              </a:r>
              <a:r>
                <a:rPr lang="en-US" dirty="0"/>
                <a:t> Audit </a:t>
              </a:r>
              <a:br>
                <a:rPr lang="en-US" dirty="0"/>
              </a:br>
              <a:r>
                <a:rPr lang="en-US" dirty="0"/>
                <a:t>(under the Companies Act)</a:t>
              </a:r>
            </a:p>
          </p:txBody>
        </p:sp>
      </p:grpSp>
      <p:sp>
        <p:nvSpPr>
          <p:cNvPr id="53" name="Rounded Rectangle 52"/>
          <p:cNvSpPr/>
          <p:nvPr/>
        </p:nvSpPr>
        <p:spPr bwMode="gray">
          <a:xfrm>
            <a:off x="429257" y="3306015"/>
            <a:ext cx="7005002" cy="816219"/>
          </a:xfrm>
          <a:prstGeom prst="roundRect">
            <a:avLst>
              <a:gd name="adj" fmla="val 9544"/>
            </a:avLst>
          </a:prstGeom>
          <a:solidFill>
            <a:schemeClr val="accent5">
              <a:alpha val="10000"/>
            </a:schemeClr>
          </a:solidFill>
          <a:ln w="19050" algn="ctr">
            <a:noFill/>
            <a:miter lim="800000"/>
            <a:headEnd/>
            <a:tailEnd/>
          </a:ln>
        </p:spPr>
        <p:txBody>
          <a:bodyPr wrap="square" lIns="88900" tIns="88900" rIns="88900" bIns="88900" rtlCol="0" anchor="ctr"/>
          <a:lstStyle/>
          <a:p>
            <a:pPr defTabSz="945677">
              <a:spcAft>
                <a:spcPts val="4200"/>
              </a:spcAft>
            </a:pPr>
            <a:r>
              <a:rPr lang="en-US" dirty="0"/>
              <a:t>Various other ‘Assurance’ services (Required by statutes of Central Government, State Governments, Local Authorities)</a:t>
            </a:r>
          </a:p>
        </p:txBody>
      </p:sp>
      <p:sp>
        <p:nvSpPr>
          <p:cNvPr id="98" name="Rectangle 97"/>
          <p:cNvSpPr/>
          <p:nvPr/>
        </p:nvSpPr>
        <p:spPr bwMode="gray">
          <a:xfrm>
            <a:off x="433368" y="686639"/>
            <a:ext cx="1026164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800" b="1" dirty="0">
                <a:solidFill>
                  <a:schemeClr val="bg1"/>
                </a:solidFill>
              </a:rPr>
              <a:t>Power of CAs Signature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3372" y="1431849"/>
            <a:ext cx="3005266" cy="5714015"/>
          </a:xfrm>
          <a:prstGeom prst="roundRect">
            <a:avLst>
              <a:gd name="adj" fmla="val 3683"/>
            </a:avLst>
          </a:prstGeom>
          <a:solidFill>
            <a:schemeClr val="tx1"/>
          </a:solidFill>
          <a:ln>
            <a:noFill/>
          </a:ln>
        </p:spPr>
      </p:pic>
      <p:cxnSp>
        <p:nvCxnSpPr>
          <p:cNvPr id="33" name="Straight Connector 32"/>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bwMode="gray">
          <a:xfrm>
            <a:off x="427038" y="5098555"/>
            <a:ext cx="6994521" cy="2047309"/>
          </a:xfrm>
          <a:prstGeom prst="roundRect">
            <a:avLst>
              <a:gd name="adj" fmla="val 8539"/>
            </a:avLst>
          </a:prstGeom>
          <a:solidFill>
            <a:schemeClr val="accent4"/>
          </a:solidFill>
          <a:ln w="19050" algn="ctr">
            <a:noFill/>
            <a:miter lim="800000"/>
            <a:headEnd/>
            <a:tailEnd/>
          </a:ln>
        </p:spPr>
        <p:txBody>
          <a:bodyPr wrap="square" lIns="144000" tIns="0" rIns="144000" bIns="0" rtlCol="0" anchor="ctr"/>
          <a:lstStyle/>
          <a:p>
            <a:r>
              <a:rPr lang="en-IN" sz="2400" b="1" dirty="0"/>
              <a:t>“Your signature is more powerful than PM's and Government also believes the Accounts signed by you.” </a:t>
            </a:r>
          </a:p>
          <a:p>
            <a:pPr algn="r"/>
            <a:r>
              <a:rPr lang="en-IN" sz="2400" b="1" dirty="0"/>
              <a:t>-</a:t>
            </a:r>
            <a:r>
              <a:rPr lang="en-IN" b="1" dirty="0"/>
              <a:t>Shri Narendra Modi, Hon’ble Prime Minister, </a:t>
            </a:r>
          </a:p>
          <a:p>
            <a:pPr algn="r"/>
            <a:r>
              <a:rPr lang="en-IN" b="1" dirty="0"/>
              <a:t>(while addressing Chartered Accountants after announcing GST, Business Today, July 2017.)</a:t>
            </a:r>
          </a:p>
        </p:txBody>
      </p:sp>
      <p:sp>
        <p:nvSpPr>
          <p:cNvPr id="13" name="Rounded Rectangle 12"/>
          <p:cNvSpPr/>
          <p:nvPr/>
        </p:nvSpPr>
        <p:spPr bwMode="gray">
          <a:xfrm>
            <a:off x="927463" y="4265667"/>
            <a:ext cx="5956663" cy="666891"/>
          </a:xfrm>
          <a:prstGeom prst="roundRect">
            <a:avLst>
              <a:gd name="adj" fmla="val 9544"/>
            </a:avLst>
          </a:prstGeom>
          <a:ln w="12700">
            <a:headEnd/>
            <a:tailEnd/>
          </a:ln>
        </p:spPr>
        <p:style>
          <a:lnRef idx="2">
            <a:schemeClr val="accent4"/>
          </a:lnRef>
          <a:fillRef idx="1">
            <a:schemeClr val="lt1"/>
          </a:fillRef>
          <a:effectRef idx="0">
            <a:schemeClr val="accent4"/>
          </a:effectRef>
          <a:fontRef idx="minor">
            <a:schemeClr val="dk1"/>
          </a:fontRef>
        </p:style>
        <p:txBody>
          <a:bodyPr wrap="square" lIns="88900" tIns="88900" rIns="88900" bIns="88900" rtlCol="0" anchor="ctr"/>
          <a:lstStyle/>
          <a:p>
            <a:pPr algn="ctr"/>
            <a:r>
              <a:rPr lang="en-US" dirty="0"/>
              <a:t>These are the areas in which it is mandatory to get documents certified by a </a:t>
            </a:r>
            <a:r>
              <a:rPr lang="en-US" b="1" dirty="0"/>
              <a:t>Chartered Accountant</a:t>
            </a:r>
            <a:endParaRPr lang="en-US" dirty="0"/>
          </a:p>
        </p:txBody>
      </p:sp>
    </p:spTree>
    <p:extLst>
      <p:ext uri="{BB962C8B-B14F-4D97-AF65-F5344CB8AC3E}">
        <p14:creationId xmlns:p14="http://schemas.microsoft.com/office/powerpoint/2010/main" val="12516271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403334" y="2547006"/>
            <a:ext cx="4905375" cy="4984688"/>
          </a:xfrm>
          <a:prstGeom prst="rect">
            <a:avLst/>
          </a:prstGeom>
          <a:solidFill>
            <a:schemeClr val="accent4">
              <a:alpha val="1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3" name="Group 52"/>
          <p:cNvGrpSpPr/>
          <p:nvPr/>
        </p:nvGrpSpPr>
        <p:grpSpPr>
          <a:xfrm>
            <a:off x="0" y="751840"/>
            <a:ext cx="10688638" cy="738822"/>
            <a:chOff x="0" y="619760"/>
            <a:chExt cx="10688638" cy="1002982"/>
          </a:xfrm>
        </p:grpSpPr>
        <p:sp>
          <p:nvSpPr>
            <p:cNvPr id="21" name="Rectangle 20"/>
            <p:cNvSpPr/>
            <p:nvPr/>
          </p:nvSpPr>
          <p:spPr bwMode="gray">
            <a:xfrm>
              <a:off x="0" y="1470342"/>
              <a:ext cx="10688638" cy="152400"/>
            </a:xfrm>
            <a:prstGeom prst="rect">
              <a:avLst/>
            </a:prstGeom>
            <a:solidFill>
              <a:schemeClr val="accent6">
                <a:lumMod val="20000"/>
                <a:lumOff val="80000"/>
              </a:schemeClr>
            </a:solidFill>
            <a:ln w="19050" algn="ctr">
              <a:noFill/>
              <a:miter lim="800000"/>
              <a:headEnd/>
              <a:tailEnd/>
            </a:ln>
          </p:spPr>
          <p:txBody>
            <a:bodyPr wrap="square" lIns="2196000" tIns="88900" rIns="88900" bIns="88900" rtlCol="0" anchor="ctr"/>
            <a:lstStyle/>
            <a:p>
              <a:pPr>
                <a:lnSpc>
                  <a:spcPct val="106000"/>
                </a:lnSpc>
                <a:buFont typeface="Wingdings 2" pitchFamily="18" charset="2"/>
                <a:buNone/>
              </a:pPr>
              <a:endParaRPr lang="en-US" sz="26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bwMode="gray">
            <a:xfrm>
              <a:off x="0" y="619760"/>
              <a:ext cx="10688638" cy="936942"/>
            </a:xfrm>
            <a:prstGeom prst="rect">
              <a:avLst/>
            </a:prstGeom>
            <a:solidFill>
              <a:schemeClr val="accent4"/>
            </a:solidFill>
            <a:ln w="19050" algn="ctr">
              <a:noFill/>
              <a:miter lim="800000"/>
              <a:headEnd/>
              <a:tailEnd/>
            </a:ln>
          </p:spPr>
          <p:txBody>
            <a:bodyPr wrap="square" lIns="2052000" tIns="88900" rIns="88900" bIns="88900" rtlCol="0" anchor="ctr"/>
            <a:lstStyle/>
            <a:p>
              <a:pPr>
                <a:lnSpc>
                  <a:spcPct val="106000"/>
                </a:lnSpc>
                <a:buFont typeface="Wingdings 2" pitchFamily="18" charset="2"/>
                <a:buNone/>
              </a:pPr>
              <a:r>
                <a:rPr lang="en-US" sz="2200" b="1" dirty="0">
                  <a:solidFill>
                    <a:schemeClr val="bg1"/>
                  </a:solidFill>
                  <a:latin typeface="+mj-lt"/>
                  <a:cs typeface="Arial" panose="020B0604020202020204" pitchFamily="34" charset="0"/>
                </a:rPr>
                <a:t>The Institute of Chartered Accountants of India</a:t>
              </a:r>
            </a:p>
          </p:txBody>
        </p:sp>
      </p:gr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381" y="479884"/>
            <a:ext cx="1211120" cy="1216432"/>
          </a:xfrm>
          <a:prstGeom prst="rect">
            <a:avLst/>
          </a:prstGeom>
        </p:spPr>
      </p:pic>
      <p:grpSp>
        <p:nvGrpSpPr>
          <p:cNvPr id="6" name="Group 15"/>
          <p:cNvGrpSpPr/>
          <p:nvPr/>
        </p:nvGrpSpPr>
        <p:grpSpPr>
          <a:xfrm>
            <a:off x="5703642" y="2675350"/>
            <a:ext cx="4730465" cy="3629244"/>
            <a:chOff x="5703642" y="2578454"/>
            <a:chExt cx="4730465" cy="3629244"/>
          </a:xfrm>
        </p:grpSpPr>
        <p:sp>
          <p:nvSpPr>
            <p:cNvPr id="17" name="Subtitle 2"/>
            <p:cNvSpPr txBox="1">
              <a:spLocks/>
            </p:cNvSpPr>
            <p:nvPr/>
          </p:nvSpPr>
          <p:spPr bwMode="gray">
            <a:xfrm>
              <a:off x="5703642" y="2578454"/>
              <a:ext cx="4730465" cy="1934534"/>
            </a:xfrm>
            <a:prstGeom prst="rect">
              <a:avLst/>
            </a:prstGeom>
          </p:spPr>
          <p:txBody>
            <a:bodyPr vert="horz" lIns="0" tIns="0" rIns="0" bIns="0" rtlCol="0" anchor="t" anchorCtr="0">
              <a:noAutofit/>
            </a:bodyPr>
            <a:lstStyle>
              <a:lvl1pPr marL="0" indent="0" algn="l" defTabSz="1008400" rtl="0" eaLnBrk="1" latinLnBrk="0" hangingPunct="1">
                <a:lnSpc>
                  <a:spcPct val="100000"/>
                </a:lnSpc>
                <a:spcBef>
                  <a:spcPts val="0"/>
                </a:spcBef>
                <a:spcAft>
                  <a:spcPts val="0"/>
                </a:spcAft>
                <a:buSzPct val="100000"/>
                <a:buFont typeface="Arial" panose="020B0604020202020204" pitchFamily="34" charset="0"/>
                <a:buNone/>
                <a:defRPr sz="1985" b="1" kern="1200">
                  <a:solidFill>
                    <a:schemeClr val="bg1"/>
                  </a:solidFill>
                  <a:latin typeface="+mn-lt"/>
                  <a:ea typeface="+mn-ea"/>
                  <a:cs typeface="+mn-cs"/>
                </a:defRPr>
              </a:lvl1pPr>
              <a:lvl2pPr marL="0" marR="0" indent="0" algn="l" defTabSz="1008400" rtl="0" eaLnBrk="1" fontAlgn="auto" latinLnBrk="0" hangingPunct="1">
                <a:lnSpc>
                  <a:spcPct val="100000"/>
                </a:lnSpc>
                <a:spcBef>
                  <a:spcPts val="0"/>
                </a:spcBef>
                <a:spcAft>
                  <a:spcPts val="0"/>
                </a:spcAft>
                <a:buClrTx/>
                <a:buSzPct val="100000"/>
                <a:buFont typeface="Arial"/>
                <a:buNone/>
                <a:tabLst/>
                <a:defRPr lang="en-US" sz="1764" b="0" kern="1200">
                  <a:solidFill>
                    <a:schemeClr val="bg1"/>
                  </a:solidFill>
                  <a:latin typeface="+mn-lt"/>
                  <a:ea typeface="+mn-ea"/>
                  <a:cs typeface="+mn-cs"/>
                </a:defRPr>
              </a:lvl2pPr>
              <a:lvl3pPr marL="0" indent="0" algn="l" defTabSz="1008400" rtl="0" eaLnBrk="1" latinLnBrk="0" hangingPunct="1">
                <a:spcBef>
                  <a:spcPts val="0"/>
                </a:spcBef>
                <a:spcAft>
                  <a:spcPts val="0"/>
                </a:spcAft>
                <a:buClrTx/>
                <a:buSzPct val="100000"/>
                <a:buFont typeface="Arial" panose="020B0604020202020204" pitchFamily="34" charset="0"/>
                <a:buNone/>
                <a:defRPr lang="en-US" sz="1764" kern="1200">
                  <a:solidFill>
                    <a:schemeClr val="bg1"/>
                  </a:solidFill>
                  <a:latin typeface="+mn-lt"/>
                  <a:ea typeface="+mn-ea"/>
                  <a:cs typeface="+mn-cs"/>
                </a:defRPr>
              </a:lvl3pPr>
              <a:lvl4pPr marL="1512600" indent="0" algn="ctr" defTabSz="1008400" rtl="0" eaLnBrk="1" latinLnBrk="0" hangingPunct="1">
                <a:spcBef>
                  <a:spcPts val="0"/>
                </a:spcBef>
                <a:spcAft>
                  <a:spcPts val="1103"/>
                </a:spcAft>
                <a:buClrTx/>
                <a:buSzPct val="100000"/>
                <a:buFont typeface="Verdana" panose="020B0604030504040204" pitchFamily="34" charset="0"/>
                <a:buNone/>
                <a:defRPr lang="en-US" sz="1764" kern="1200" baseline="0">
                  <a:solidFill>
                    <a:schemeClr val="tx1"/>
                  </a:solidFill>
                  <a:latin typeface="+mn-lt"/>
                  <a:ea typeface="+mn-ea"/>
                  <a:cs typeface="+mn-cs"/>
                </a:defRPr>
              </a:lvl4pPr>
              <a:lvl5pPr marL="2016801" indent="0" algn="ctr" defTabSz="880600" rtl="0" eaLnBrk="1" latinLnBrk="0" hangingPunct="1">
                <a:spcBef>
                  <a:spcPts val="0"/>
                </a:spcBef>
                <a:spcAft>
                  <a:spcPts val="1103"/>
                </a:spcAft>
                <a:buClrTx/>
                <a:buSzPct val="100000"/>
                <a:buFont typeface="Verdana" panose="020B0604030504040204" pitchFamily="34" charset="0"/>
                <a:buNone/>
                <a:tabLst/>
                <a:defRPr lang="en-US" sz="1764" kern="1200" baseline="0">
                  <a:solidFill>
                    <a:schemeClr val="tx1"/>
                  </a:solidFill>
                  <a:latin typeface="+mn-lt"/>
                  <a:ea typeface="+mn-ea"/>
                  <a:cs typeface="+mn-cs"/>
                </a:defRPr>
              </a:lvl5pPr>
              <a:lvl6pPr marL="25210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6pPr>
              <a:lvl7pPr marL="3025201" indent="0" algn="ctr" defTabSz="1008400" rtl="0" eaLnBrk="1" latinLnBrk="0" hangingPunct="1">
                <a:spcBef>
                  <a:spcPts val="0"/>
                </a:spcBef>
                <a:spcAft>
                  <a:spcPts val="1103"/>
                </a:spcAft>
                <a:buFont typeface="Verdana" panose="020B0604030504040204" pitchFamily="34" charset="0"/>
                <a:buNone/>
                <a:defRPr sz="1764" kern="1200">
                  <a:solidFill>
                    <a:schemeClr val="tx1"/>
                  </a:solidFill>
                  <a:latin typeface="+mn-lt"/>
                  <a:ea typeface="+mn-ea"/>
                  <a:cs typeface="+mn-cs"/>
                </a:defRPr>
              </a:lvl7pPr>
              <a:lvl8pPr marL="35294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8pPr>
              <a:lvl9pPr marL="40336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9pPr>
            </a:lstStyle>
            <a:p>
              <a:pPr lvl="1"/>
              <a:r>
                <a:rPr lang="en-US" sz="2400" b="1" dirty="0">
                  <a:solidFill>
                    <a:srgbClr val="C00000"/>
                  </a:solidFill>
                </a:rPr>
                <a:t>A statutory body established by an Act of Indian Parliament</a:t>
              </a:r>
            </a:p>
            <a:p>
              <a:pPr lvl="1"/>
              <a:r>
                <a:rPr lang="en-US" sz="2400" b="1" dirty="0">
                  <a:solidFill>
                    <a:srgbClr val="C00000"/>
                  </a:solidFill>
                </a:rPr>
                <a:t>“The Chartered Accountants Act,1949</a:t>
              </a:r>
              <a:r>
                <a:rPr lang="en-US" sz="1900" b="1" dirty="0">
                  <a:solidFill>
                    <a:srgbClr val="C00000"/>
                  </a:solidFill>
                </a:rPr>
                <a:t>”</a:t>
              </a:r>
            </a:p>
          </p:txBody>
        </p:sp>
        <p:sp>
          <p:nvSpPr>
            <p:cNvPr id="18" name="Subtitle 2"/>
            <p:cNvSpPr txBox="1">
              <a:spLocks/>
            </p:cNvSpPr>
            <p:nvPr/>
          </p:nvSpPr>
          <p:spPr bwMode="gray">
            <a:xfrm>
              <a:off x="5703642" y="4604121"/>
              <a:ext cx="3943451" cy="642372"/>
            </a:xfrm>
            <a:prstGeom prst="rect">
              <a:avLst/>
            </a:prstGeom>
          </p:spPr>
          <p:txBody>
            <a:bodyPr vert="horz" lIns="0" tIns="0" rIns="0" bIns="0" rtlCol="0" anchor="t" anchorCtr="0">
              <a:noAutofit/>
            </a:bodyPr>
            <a:lstStyle>
              <a:lvl1pPr marL="0" indent="0" algn="l" defTabSz="1008400" rtl="0" eaLnBrk="1" latinLnBrk="0" hangingPunct="1">
                <a:lnSpc>
                  <a:spcPct val="100000"/>
                </a:lnSpc>
                <a:spcBef>
                  <a:spcPts val="0"/>
                </a:spcBef>
                <a:spcAft>
                  <a:spcPts val="0"/>
                </a:spcAft>
                <a:buSzPct val="100000"/>
                <a:buFont typeface="Arial" panose="020B0604020202020204" pitchFamily="34" charset="0"/>
                <a:buNone/>
                <a:defRPr sz="1985" b="1" kern="1200">
                  <a:solidFill>
                    <a:schemeClr val="bg1"/>
                  </a:solidFill>
                  <a:latin typeface="+mn-lt"/>
                  <a:ea typeface="+mn-ea"/>
                  <a:cs typeface="+mn-cs"/>
                </a:defRPr>
              </a:lvl1pPr>
              <a:lvl2pPr marL="0" marR="0" indent="0" algn="l" defTabSz="1008400" rtl="0" eaLnBrk="1" fontAlgn="auto" latinLnBrk="0" hangingPunct="1">
                <a:lnSpc>
                  <a:spcPct val="100000"/>
                </a:lnSpc>
                <a:spcBef>
                  <a:spcPts val="0"/>
                </a:spcBef>
                <a:spcAft>
                  <a:spcPts val="0"/>
                </a:spcAft>
                <a:buClrTx/>
                <a:buSzPct val="100000"/>
                <a:buFont typeface="Arial"/>
                <a:buNone/>
                <a:tabLst/>
                <a:defRPr lang="en-US" sz="1764" b="0" kern="1200">
                  <a:solidFill>
                    <a:schemeClr val="bg1"/>
                  </a:solidFill>
                  <a:latin typeface="+mn-lt"/>
                  <a:ea typeface="+mn-ea"/>
                  <a:cs typeface="+mn-cs"/>
                </a:defRPr>
              </a:lvl2pPr>
              <a:lvl3pPr marL="0" indent="0" algn="l" defTabSz="1008400" rtl="0" eaLnBrk="1" latinLnBrk="0" hangingPunct="1">
                <a:spcBef>
                  <a:spcPts val="0"/>
                </a:spcBef>
                <a:spcAft>
                  <a:spcPts val="0"/>
                </a:spcAft>
                <a:buClrTx/>
                <a:buSzPct val="100000"/>
                <a:buFont typeface="Arial" panose="020B0604020202020204" pitchFamily="34" charset="0"/>
                <a:buNone/>
                <a:defRPr lang="en-US" sz="1764" kern="1200">
                  <a:solidFill>
                    <a:schemeClr val="bg1"/>
                  </a:solidFill>
                  <a:latin typeface="+mn-lt"/>
                  <a:ea typeface="+mn-ea"/>
                  <a:cs typeface="+mn-cs"/>
                </a:defRPr>
              </a:lvl3pPr>
              <a:lvl4pPr marL="1512600" indent="0" algn="ctr" defTabSz="1008400" rtl="0" eaLnBrk="1" latinLnBrk="0" hangingPunct="1">
                <a:spcBef>
                  <a:spcPts val="0"/>
                </a:spcBef>
                <a:spcAft>
                  <a:spcPts val="1103"/>
                </a:spcAft>
                <a:buClrTx/>
                <a:buSzPct val="100000"/>
                <a:buFont typeface="Verdana" panose="020B0604030504040204" pitchFamily="34" charset="0"/>
                <a:buNone/>
                <a:defRPr lang="en-US" sz="1764" kern="1200" baseline="0">
                  <a:solidFill>
                    <a:schemeClr val="tx1"/>
                  </a:solidFill>
                  <a:latin typeface="+mn-lt"/>
                  <a:ea typeface="+mn-ea"/>
                  <a:cs typeface="+mn-cs"/>
                </a:defRPr>
              </a:lvl4pPr>
              <a:lvl5pPr marL="2016801" indent="0" algn="ctr" defTabSz="880600" rtl="0" eaLnBrk="1" latinLnBrk="0" hangingPunct="1">
                <a:spcBef>
                  <a:spcPts val="0"/>
                </a:spcBef>
                <a:spcAft>
                  <a:spcPts val="1103"/>
                </a:spcAft>
                <a:buClrTx/>
                <a:buSzPct val="100000"/>
                <a:buFont typeface="Verdana" panose="020B0604030504040204" pitchFamily="34" charset="0"/>
                <a:buNone/>
                <a:tabLst/>
                <a:defRPr lang="en-US" sz="1764" kern="1200" baseline="0">
                  <a:solidFill>
                    <a:schemeClr val="tx1"/>
                  </a:solidFill>
                  <a:latin typeface="+mn-lt"/>
                  <a:ea typeface="+mn-ea"/>
                  <a:cs typeface="+mn-cs"/>
                </a:defRPr>
              </a:lvl5pPr>
              <a:lvl6pPr marL="25210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6pPr>
              <a:lvl7pPr marL="3025201" indent="0" algn="ctr" defTabSz="1008400" rtl="0" eaLnBrk="1" latinLnBrk="0" hangingPunct="1">
                <a:spcBef>
                  <a:spcPts val="0"/>
                </a:spcBef>
                <a:spcAft>
                  <a:spcPts val="1103"/>
                </a:spcAft>
                <a:buFont typeface="Verdana" panose="020B0604030504040204" pitchFamily="34" charset="0"/>
                <a:buNone/>
                <a:defRPr sz="1764" kern="1200">
                  <a:solidFill>
                    <a:schemeClr val="tx1"/>
                  </a:solidFill>
                  <a:latin typeface="+mn-lt"/>
                  <a:ea typeface="+mn-ea"/>
                  <a:cs typeface="+mn-cs"/>
                </a:defRPr>
              </a:lvl7pPr>
              <a:lvl8pPr marL="35294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8pPr>
              <a:lvl9pPr marL="40336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9pPr>
            </a:lstStyle>
            <a:p>
              <a:pPr lvl="1"/>
              <a:r>
                <a:rPr lang="en-US" sz="1600" dirty="0">
                  <a:solidFill>
                    <a:schemeClr val="tx1"/>
                  </a:solidFill>
                </a:rPr>
                <a:t>More than 75 years of existence, ICAI has achieved recognition as a premier accounting body globally</a:t>
              </a:r>
            </a:p>
          </p:txBody>
        </p:sp>
        <p:sp>
          <p:nvSpPr>
            <p:cNvPr id="19" name="Subtitle 2"/>
            <p:cNvSpPr txBox="1">
              <a:spLocks/>
            </p:cNvSpPr>
            <p:nvPr/>
          </p:nvSpPr>
          <p:spPr bwMode="gray">
            <a:xfrm>
              <a:off x="5732640" y="5862510"/>
              <a:ext cx="4552664" cy="215529"/>
            </a:xfrm>
            <a:prstGeom prst="rect">
              <a:avLst/>
            </a:prstGeom>
          </p:spPr>
          <p:txBody>
            <a:bodyPr vert="horz" lIns="0" tIns="0" rIns="0" bIns="0" rtlCol="0" anchor="t" anchorCtr="0">
              <a:noAutofit/>
            </a:bodyPr>
            <a:lstStyle>
              <a:lvl1pPr marL="0" indent="0" algn="l" defTabSz="1008400" rtl="0" eaLnBrk="1" latinLnBrk="0" hangingPunct="1">
                <a:lnSpc>
                  <a:spcPct val="100000"/>
                </a:lnSpc>
                <a:spcBef>
                  <a:spcPts val="0"/>
                </a:spcBef>
                <a:spcAft>
                  <a:spcPts val="0"/>
                </a:spcAft>
                <a:buSzPct val="100000"/>
                <a:buFont typeface="Arial" panose="020B0604020202020204" pitchFamily="34" charset="0"/>
                <a:buNone/>
                <a:defRPr sz="1985" b="1" kern="1200">
                  <a:solidFill>
                    <a:schemeClr val="bg1"/>
                  </a:solidFill>
                  <a:latin typeface="+mn-lt"/>
                  <a:ea typeface="+mn-ea"/>
                  <a:cs typeface="+mn-cs"/>
                </a:defRPr>
              </a:lvl1pPr>
              <a:lvl2pPr marL="0" marR="0" indent="0" algn="l" defTabSz="1008400" rtl="0" eaLnBrk="1" fontAlgn="auto" latinLnBrk="0" hangingPunct="1">
                <a:lnSpc>
                  <a:spcPct val="100000"/>
                </a:lnSpc>
                <a:spcBef>
                  <a:spcPts val="0"/>
                </a:spcBef>
                <a:spcAft>
                  <a:spcPts val="0"/>
                </a:spcAft>
                <a:buClrTx/>
                <a:buSzPct val="100000"/>
                <a:buFont typeface="Arial"/>
                <a:buNone/>
                <a:tabLst/>
                <a:defRPr lang="en-US" sz="1764" b="0" kern="1200">
                  <a:solidFill>
                    <a:schemeClr val="bg1"/>
                  </a:solidFill>
                  <a:latin typeface="+mn-lt"/>
                  <a:ea typeface="+mn-ea"/>
                  <a:cs typeface="+mn-cs"/>
                </a:defRPr>
              </a:lvl2pPr>
              <a:lvl3pPr marL="0" indent="0" algn="l" defTabSz="1008400" rtl="0" eaLnBrk="1" latinLnBrk="0" hangingPunct="1">
                <a:spcBef>
                  <a:spcPts val="0"/>
                </a:spcBef>
                <a:spcAft>
                  <a:spcPts val="0"/>
                </a:spcAft>
                <a:buClrTx/>
                <a:buSzPct val="100000"/>
                <a:buFont typeface="Arial" panose="020B0604020202020204" pitchFamily="34" charset="0"/>
                <a:buNone/>
                <a:defRPr lang="en-US" sz="1764" kern="1200">
                  <a:solidFill>
                    <a:schemeClr val="bg1"/>
                  </a:solidFill>
                  <a:latin typeface="+mn-lt"/>
                  <a:ea typeface="+mn-ea"/>
                  <a:cs typeface="+mn-cs"/>
                </a:defRPr>
              </a:lvl3pPr>
              <a:lvl4pPr marL="1512600" indent="0" algn="ctr" defTabSz="1008400" rtl="0" eaLnBrk="1" latinLnBrk="0" hangingPunct="1">
                <a:spcBef>
                  <a:spcPts val="0"/>
                </a:spcBef>
                <a:spcAft>
                  <a:spcPts val="1103"/>
                </a:spcAft>
                <a:buClrTx/>
                <a:buSzPct val="100000"/>
                <a:buFont typeface="Verdana" panose="020B0604030504040204" pitchFamily="34" charset="0"/>
                <a:buNone/>
                <a:defRPr lang="en-US" sz="1764" kern="1200" baseline="0">
                  <a:solidFill>
                    <a:schemeClr val="tx1"/>
                  </a:solidFill>
                  <a:latin typeface="+mn-lt"/>
                  <a:ea typeface="+mn-ea"/>
                  <a:cs typeface="+mn-cs"/>
                </a:defRPr>
              </a:lvl4pPr>
              <a:lvl5pPr marL="2016801" indent="0" algn="ctr" defTabSz="880600" rtl="0" eaLnBrk="1" latinLnBrk="0" hangingPunct="1">
                <a:spcBef>
                  <a:spcPts val="0"/>
                </a:spcBef>
                <a:spcAft>
                  <a:spcPts val="1103"/>
                </a:spcAft>
                <a:buClrTx/>
                <a:buSzPct val="100000"/>
                <a:buFont typeface="Verdana" panose="020B0604030504040204" pitchFamily="34" charset="0"/>
                <a:buNone/>
                <a:tabLst/>
                <a:defRPr lang="en-US" sz="1764" kern="1200" baseline="0">
                  <a:solidFill>
                    <a:schemeClr val="tx1"/>
                  </a:solidFill>
                  <a:latin typeface="+mn-lt"/>
                  <a:ea typeface="+mn-ea"/>
                  <a:cs typeface="+mn-cs"/>
                </a:defRPr>
              </a:lvl5pPr>
              <a:lvl6pPr marL="25210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6pPr>
              <a:lvl7pPr marL="3025201" indent="0" algn="ctr" defTabSz="1008400" rtl="0" eaLnBrk="1" latinLnBrk="0" hangingPunct="1">
                <a:spcBef>
                  <a:spcPts val="0"/>
                </a:spcBef>
                <a:spcAft>
                  <a:spcPts val="1103"/>
                </a:spcAft>
                <a:buFont typeface="Verdana" panose="020B0604030504040204" pitchFamily="34" charset="0"/>
                <a:buNone/>
                <a:defRPr sz="1764" kern="1200">
                  <a:solidFill>
                    <a:schemeClr val="tx1"/>
                  </a:solidFill>
                  <a:latin typeface="+mn-lt"/>
                  <a:ea typeface="+mn-ea"/>
                  <a:cs typeface="+mn-cs"/>
                </a:defRPr>
              </a:lvl7pPr>
              <a:lvl8pPr marL="35294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8pPr>
              <a:lvl9pPr marL="4033601" indent="0" algn="ctr" defTabSz="1008400" rtl="0" eaLnBrk="1" latinLnBrk="0" hangingPunct="1">
                <a:spcBef>
                  <a:spcPts val="0"/>
                </a:spcBef>
                <a:spcAft>
                  <a:spcPts val="1103"/>
                </a:spcAft>
                <a:buFont typeface="Verdana" panose="020B0604030504040204" pitchFamily="34" charset="0"/>
                <a:buNone/>
                <a:defRPr sz="1764" kern="1200" baseline="0">
                  <a:solidFill>
                    <a:schemeClr val="tx1"/>
                  </a:solidFill>
                  <a:latin typeface="+mn-lt"/>
                  <a:ea typeface="+mn-ea"/>
                  <a:cs typeface="+mn-cs"/>
                </a:defRPr>
              </a:lvl9pPr>
            </a:lstStyle>
            <a:p>
              <a:pPr lvl="1"/>
              <a:r>
                <a:rPr lang="en-US" sz="1400" b="1" dirty="0">
                  <a:solidFill>
                    <a:schemeClr val="tx1"/>
                  </a:solidFill>
                </a:rPr>
                <a:t>ICAI is the largest Accounting Body in the World.</a:t>
              </a:r>
            </a:p>
          </p:txBody>
        </p:sp>
        <p:grpSp>
          <p:nvGrpSpPr>
            <p:cNvPr id="7" name="Group 19"/>
            <p:cNvGrpSpPr/>
            <p:nvPr/>
          </p:nvGrpSpPr>
          <p:grpSpPr>
            <a:xfrm>
              <a:off x="5732639" y="5781018"/>
              <a:ext cx="4552665" cy="426680"/>
              <a:chOff x="6244619" y="5750560"/>
              <a:chExt cx="3352800" cy="426680"/>
            </a:xfrm>
          </p:grpSpPr>
          <p:cxnSp>
            <p:nvCxnSpPr>
              <p:cNvPr id="22" name="Straight Connector 21"/>
              <p:cNvCxnSpPr/>
              <p:nvPr/>
            </p:nvCxnSpPr>
            <p:spPr>
              <a:xfrm>
                <a:off x="6244619" y="5750560"/>
                <a:ext cx="33528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44619" y="6177240"/>
                <a:ext cx="33528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Picture 1"/>
          <p:cNvPicPr>
            <a:picLocks noChangeAspect="1"/>
          </p:cNvPicPr>
          <p:nvPr/>
        </p:nvPicPr>
        <p:blipFill>
          <a:blip r:embed="rId4"/>
          <a:stretch>
            <a:fillRect/>
          </a:stretch>
        </p:blipFill>
        <p:spPr>
          <a:xfrm>
            <a:off x="761863" y="2547006"/>
            <a:ext cx="4188315" cy="4782257"/>
          </a:xfrm>
          <a:prstGeom prst="rect">
            <a:avLst/>
          </a:prstGeom>
        </p:spPr>
      </p:pic>
      <p:sp>
        <p:nvSpPr>
          <p:cNvPr id="8" name="Title 1">
            <a:extLst>
              <a:ext uri="{FF2B5EF4-FFF2-40B4-BE49-F238E27FC236}">
                <a16:creationId xmlns="" xmlns:a16="http://schemas.microsoft.com/office/drawing/2014/main" id="{9EF32C13-346B-6B0E-D4A9-5EAFDF337927}"/>
              </a:ext>
            </a:extLst>
          </p:cNvPr>
          <p:cNvSpPr txBox="1">
            <a:spLocks/>
          </p:cNvSpPr>
          <p:nvPr/>
        </p:nvSpPr>
        <p:spPr>
          <a:xfrm>
            <a:off x="741894" y="1761286"/>
            <a:ext cx="9593964" cy="744633"/>
          </a:xfrm>
          <a:prstGeom prst="rect">
            <a:avLst/>
          </a:prstGeom>
        </p:spPr>
        <p:txBody>
          <a:bodyPr>
            <a:normAutofit/>
          </a:bodyPr>
          <a:lstStyle>
            <a:lvl1pPr algn="l" defTabSz="756300" rtl="0" eaLnBrk="1" latinLnBrk="0" hangingPunct="1">
              <a:lnSpc>
                <a:spcPct val="90000"/>
              </a:lnSpc>
              <a:spcBef>
                <a:spcPct val="0"/>
              </a:spcBef>
              <a:buNone/>
              <a:defRPr sz="3529" b="0" i="0" kern="1200" cap="all">
                <a:solidFill>
                  <a:schemeClr val="tx1"/>
                </a:solidFill>
                <a:effectLst/>
                <a:latin typeface="+mj-lt"/>
                <a:ea typeface="+mj-ea"/>
                <a:cs typeface="+mj-cs"/>
              </a:defRPr>
            </a:lvl1p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ICAI – Excellence | Independence | Integrity</a:t>
            </a:r>
          </a:p>
        </p:txBody>
      </p:sp>
    </p:spTree>
    <p:extLst>
      <p:ext uri="{BB962C8B-B14F-4D97-AF65-F5344CB8AC3E}">
        <p14:creationId xmlns:p14="http://schemas.microsoft.com/office/powerpoint/2010/main" val="16235769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gray">
          <a:xfrm>
            <a:off x="302559" y="415837"/>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800" b="1" dirty="0"/>
              <a:t> </a:t>
            </a:r>
            <a:r>
              <a:rPr lang="en-US" sz="2800" b="1" dirty="0">
                <a:solidFill>
                  <a:schemeClr val="bg1"/>
                </a:solidFill>
              </a:rPr>
              <a:t>Recognition for CA Course</a:t>
            </a:r>
          </a:p>
        </p:txBody>
      </p:sp>
      <p:cxnSp>
        <p:nvCxnSpPr>
          <p:cNvPr id="52" name="Straight Connector 51"/>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68930" y="466506"/>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19DAB69D-B4A9-C336-4D59-06219D7350F8}"/>
              </a:ext>
            </a:extLst>
          </p:cNvPr>
          <p:cNvSpPr txBox="1"/>
          <p:nvPr/>
        </p:nvSpPr>
        <p:spPr>
          <a:xfrm>
            <a:off x="429256" y="1431849"/>
            <a:ext cx="9830125" cy="5632311"/>
          </a:xfrm>
          <a:prstGeom prst="rect">
            <a:avLst/>
          </a:prstGeom>
          <a:noFill/>
        </p:spPr>
        <p:txBody>
          <a:bodyPr wrap="square">
            <a:spAutoFit/>
          </a:bodyPr>
          <a:lstStyle/>
          <a:p>
            <a:r>
              <a:rPr lang="en-US" b="1" dirty="0"/>
              <a:t>1- Equivalence to Post-Graduation</a:t>
            </a:r>
          </a:p>
          <a:p>
            <a:endParaRPr lang="en-US" b="1" dirty="0"/>
          </a:p>
          <a:p>
            <a:pPr marL="508000"/>
            <a:r>
              <a:rPr lang="en-US" dirty="0" err="1"/>
              <a:t>i</a:t>
            </a:r>
            <a:r>
              <a:rPr lang="en-US" dirty="0"/>
              <a:t>. The University Grants Commission (UGC) granted academic equivalence to the Chartered Accountancy qualification with its Post Graduate degree, for appearing in the UGC National Eligibility Test (NET) vide D.No.9-35/2016(CPP-II) dated 15th March, 2021. Details are available at link: </a:t>
            </a:r>
            <a:r>
              <a:rPr lang="en-US" dirty="0">
                <a:hlinkClick r:id="rId3"/>
              </a:rPr>
              <a:t>https://www.ugc.ac.in/pdfnews/2480829_CACSICWA-Public-Notice.pdf</a:t>
            </a:r>
            <a:endParaRPr lang="en-US" dirty="0"/>
          </a:p>
          <a:p>
            <a:pPr marL="508000"/>
            <a:endParaRPr lang="en-US" dirty="0"/>
          </a:p>
          <a:p>
            <a:pPr marL="508000"/>
            <a:r>
              <a:rPr lang="en-US" dirty="0"/>
              <a:t>ii. The Association of Indian Universities (AIU) has recognized the Chartered Accountancy qualification with Graduations equivalent to post graduate degree in Commerce or allied discipline for pursuing Ph.D. programme.</a:t>
            </a:r>
          </a:p>
          <a:p>
            <a:pPr marL="508000"/>
            <a:endParaRPr lang="en-US" dirty="0"/>
          </a:p>
          <a:p>
            <a:pPr marL="508000"/>
            <a:r>
              <a:rPr lang="en-US" dirty="0"/>
              <a:t>112 Universities have recognized the Chartered Accountancy qualification as equivalent to Post Graduation for registering the members to the doctoral programme (Ph.D.) including:</a:t>
            </a:r>
          </a:p>
          <a:p>
            <a:pPr marL="1030288" indent="-285750">
              <a:buFontTx/>
              <a:buChar char="-"/>
            </a:pPr>
            <a:r>
              <a:rPr lang="en-US" dirty="0"/>
              <a:t>The Indian Institute of Management (IIM) Ahmedabad, Bangalore, Kolkata, Lucknow, Kozhikode, Shillong and Jammu</a:t>
            </a:r>
          </a:p>
          <a:p>
            <a:pPr marL="1030288" indent="-285750">
              <a:buFontTx/>
              <a:buChar char="-"/>
            </a:pPr>
            <a:r>
              <a:rPr lang="en-US" dirty="0"/>
              <a:t>Indian Institute of Technology (IIT) Madras and Bombay Details can be accessed at Link: </a:t>
            </a:r>
            <a:r>
              <a:rPr lang="en-US" dirty="0">
                <a:hlinkClick r:id="rId4"/>
              </a:rPr>
              <a:t>https://resource.cdn.icai.org/26417bos15829.pdf</a:t>
            </a:r>
            <a:r>
              <a:rPr lang="en-US" dirty="0"/>
              <a:t>. </a:t>
            </a:r>
          </a:p>
          <a:p>
            <a:pPr marL="1030288" indent="-285750">
              <a:buFontTx/>
              <a:buChar char="-"/>
            </a:pPr>
            <a:endParaRPr lang="en-US" dirty="0"/>
          </a:p>
          <a:p>
            <a:r>
              <a:rPr lang="en-US" b="1" dirty="0"/>
              <a:t>2- The Union Public Service Commission (UPSC) has recognized Chartered Accountancy Qualification for admission to Civil Services examination.</a:t>
            </a:r>
          </a:p>
        </p:txBody>
      </p:sp>
    </p:spTree>
    <p:extLst>
      <p:ext uri="{BB962C8B-B14F-4D97-AF65-F5344CB8AC3E}">
        <p14:creationId xmlns:p14="http://schemas.microsoft.com/office/powerpoint/2010/main" val="37882222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000" b="1" dirty="0">
                <a:solidFill>
                  <a:schemeClr val="bg1"/>
                </a:solidFill>
              </a:rPr>
              <a:t>Prominent Chartered Accountants</a:t>
            </a:r>
          </a:p>
        </p:txBody>
      </p:sp>
      <p:cxnSp>
        <p:nvCxnSpPr>
          <p:cNvPr id="10" name="Straight Connector 9"/>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gray">
          <a:xfrm>
            <a:off x="10168929" y="1828800"/>
            <a:ext cx="90639" cy="1229360"/>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 name="Rectangle 12"/>
          <p:cNvSpPr/>
          <p:nvPr/>
        </p:nvSpPr>
        <p:spPr bwMode="gray">
          <a:xfrm>
            <a:off x="1730912" y="1828800"/>
            <a:ext cx="8438017" cy="1229360"/>
          </a:xfrm>
          <a:prstGeom prst="rect">
            <a:avLst/>
          </a:prstGeom>
          <a:solidFill>
            <a:schemeClr val="accent5">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Piyush Goyal</a:t>
            </a:r>
          </a:p>
          <a:p>
            <a:pPr marL="171450" indent="-171450">
              <a:spcAft>
                <a:spcPts val="300"/>
              </a:spcAft>
              <a:buFont typeface="Arial" panose="020B0604020202020204" pitchFamily="34" charset="0"/>
              <a:buChar char="•"/>
            </a:pPr>
            <a:r>
              <a:rPr lang="en-US" sz="1600" dirty="0"/>
              <a:t>Union Minister of Commerce &amp; Industry, Consumer Affairs &amp; Food &amp; Public Distribution and Textiles, Government of India.</a:t>
            </a:r>
          </a:p>
        </p:txBody>
      </p:sp>
      <p:sp>
        <p:nvSpPr>
          <p:cNvPr id="15" name="Rectangle 14"/>
          <p:cNvSpPr/>
          <p:nvPr/>
        </p:nvSpPr>
        <p:spPr bwMode="gray">
          <a:xfrm>
            <a:off x="1730912" y="3647868"/>
            <a:ext cx="8438017" cy="1229360"/>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Suresh Prabhu</a:t>
            </a:r>
          </a:p>
          <a:p>
            <a:pPr marL="171450" indent="-171450">
              <a:spcAft>
                <a:spcPts val="300"/>
              </a:spcAft>
              <a:buFont typeface="Arial" panose="020B0604020202020204" pitchFamily="34" charset="0"/>
              <a:buChar char="•"/>
            </a:pPr>
            <a:r>
              <a:rPr lang="en-US" sz="1600" dirty="0"/>
              <a:t>Former Union Cabinet Minister, </a:t>
            </a:r>
            <a:r>
              <a:rPr lang="en-US" dirty="0"/>
              <a:t>Government of India.</a:t>
            </a:r>
          </a:p>
          <a:p>
            <a:pPr marL="171450" indent="-171450">
              <a:spcAft>
                <a:spcPts val="300"/>
              </a:spcAft>
            </a:pPr>
            <a:endParaRPr lang="en-US" b="1" dirty="0"/>
          </a:p>
        </p:txBody>
      </p:sp>
      <p:sp>
        <p:nvSpPr>
          <p:cNvPr id="19" name="Rectangle 18"/>
          <p:cNvSpPr/>
          <p:nvPr/>
        </p:nvSpPr>
        <p:spPr bwMode="gray">
          <a:xfrm>
            <a:off x="10168929" y="5424719"/>
            <a:ext cx="90639" cy="1229360"/>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16" name="Group 15"/>
          <p:cNvGrpSpPr/>
          <p:nvPr/>
        </p:nvGrpSpPr>
        <p:grpSpPr>
          <a:xfrm>
            <a:off x="10007600" y="2215776"/>
            <a:ext cx="251968" cy="4006503"/>
            <a:chOff x="9946511" y="2215776"/>
            <a:chExt cx="313057" cy="4006503"/>
          </a:xfrm>
        </p:grpSpPr>
        <p:sp>
          <p:nvSpPr>
            <p:cNvPr id="14" name="Rectangle 13"/>
            <p:cNvSpPr/>
            <p:nvPr/>
          </p:nvSpPr>
          <p:spPr bwMode="gray">
            <a:xfrm>
              <a:off x="10168929" y="3647868"/>
              <a:ext cx="90639" cy="1229360"/>
            </a:xfrm>
            <a:prstGeom prst="rect">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6" name="Isosceles Triangle 5"/>
            <p:cNvSpPr/>
            <p:nvPr/>
          </p:nvSpPr>
          <p:spPr bwMode="gray">
            <a:xfrm rot="16200000">
              <a:off x="9874840" y="2287447"/>
              <a:ext cx="365760" cy="222418"/>
            </a:xfrm>
            <a:prstGeom prst="triangle">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7" name="Isosceles Triangle 16"/>
            <p:cNvSpPr/>
            <p:nvPr/>
          </p:nvSpPr>
          <p:spPr bwMode="gray">
            <a:xfrm rot="16200000">
              <a:off x="9874840" y="4151339"/>
              <a:ext cx="365760" cy="222418"/>
            </a:xfrm>
            <a:prstGeom prst="triangle">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1" name="Isosceles Triangle 20"/>
            <p:cNvSpPr/>
            <p:nvPr/>
          </p:nvSpPr>
          <p:spPr bwMode="gray">
            <a:xfrm rot="16200000">
              <a:off x="9874840" y="5928190"/>
              <a:ext cx="365760" cy="222418"/>
            </a:xfrm>
            <a:prstGeom prst="triangle">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pic>
        <p:nvPicPr>
          <p:cNvPr id="23" name="Picture 10" descr="Image result for piyush goyal"/>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472" t="6848" r="17620" b="38065"/>
          <a:stretch/>
        </p:blipFill>
        <p:spPr bwMode="auto">
          <a:xfrm>
            <a:off x="439737" y="1821995"/>
            <a:ext cx="1280693" cy="1242969"/>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22" name="Picture 2" descr="Image result for suresh prab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09" y="3609477"/>
            <a:ext cx="1359266" cy="13061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arish salve.png">
            <a:extLst>
              <a:ext uri="{FF2B5EF4-FFF2-40B4-BE49-F238E27FC236}">
                <a16:creationId xmlns="" xmlns:a16="http://schemas.microsoft.com/office/drawing/2014/main" id="{EA29D393-EDED-FF3F-CF52-9A1C0C135C9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1297" t="2065" r="12903" b="24633"/>
          <a:stretch/>
        </p:blipFill>
        <p:spPr>
          <a:xfrm>
            <a:off x="439738" y="5277688"/>
            <a:ext cx="1359266" cy="1326825"/>
          </a:xfrm>
          <a:prstGeom prst="rect">
            <a:avLst/>
          </a:prstGeom>
          <a:ln w="9525">
            <a:solidFill>
              <a:schemeClr val="accent6">
                <a:lumMod val="60000"/>
                <a:lumOff val="40000"/>
              </a:schemeClr>
            </a:solidFill>
          </a:ln>
        </p:spPr>
      </p:pic>
      <p:sp>
        <p:nvSpPr>
          <p:cNvPr id="28" name="Rectangle 27">
            <a:extLst>
              <a:ext uri="{FF2B5EF4-FFF2-40B4-BE49-F238E27FC236}">
                <a16:creationId xmlns="" xmlns:a16="http://schemas.microsoft.com/office/drawing/2014/main" id="{78DAFAD4-2399-7156-BB3F-1F72D8B0643D}"/>
              </a:ext>
            </a:extLst>
          </p:cNvPr>
          <p:cNvSpPr/>
          <p:nvPr/>
        </p:nvSpPr>
        <p:spPr bwMode="gray">
          <a:xfrm>
            <a:off x="1720430" y="5317085"/>
            <a:ext cx="8438016" cy="1287429"/>
          </a:xfrm>
          <a:prstGeom prst="rect">
            <a:avLst/>
          </a:prstGeom>
          <a:solidFill>
            <a:schemeClr val="accent5">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Harish Salve</a:t>
            </a:r>
          </a:p>
          <a:p>
            <a:pPr marL="171450" indent="-171450">
              <a:spcAft>
                <a:spcPts val="600"/>
              </a:spcAft>
              <a:buFont typeface="Arial" panose="020B0604020202020204" pitchFamily="34" charset="0"/>
              <a:buChar char="•"/>
            </a:pPr>
            <a:r>
              <a:rPr lang="en-US" sz="1600" dirty="0"/>
              <a:t>Former Solicitor General of India.</a:t>
            </a:r>
          </a:p>
          <a:p>
            <a:pPr marL="171450" indent="-171450">
              <a:spcAft>
                <a:spcPts val="600"/>
              </a:spcAft>
              <a:buFont typeface="Arial" panose="020B0604020202020204" pitchFamily="34" charset="0"/>
              <a:buChar char="•"/>
            </a:pPr>
            <a:r>
              <a:rPr lang="en-US" sz="1600" dirty="0"/>
              <a:t>Senior Advocate in Supreme Court.</a:t>
            </a:r>
          </a:p>
          <a:p>
            <a:pPr marL="171450" indent="-171450">
              <a:spcAft>
                <a:spcPts val="600"/>
              </a:spcAft>
              <a:buFont typeface="Arial" panose="020B0604020202020204" pitchFamily="34" charset="0"/>
              <a:buChar char="•"/>
            </a:pPr>
            <a:r>
              <a:rPr lang="en-IN" sz="1600" dirty="0"/>
              <a:t>He was awarded with the distinguished Padma </a:t>
            </a:r>
            <a:r>
              <a:rPr lang="en-IN" sz="1600" dirty="0" err="1"/>
              <a:t>Bhushan</a:t>
            </a:r>
            <a:r>
              <a:rPr lang="en-IN" sz="1600" dirty="0"/>
              <a:t> for his contributions in Public Services</a:t>
            </a:r>
            <a:endParaRPr lang="en-US" sz="1600" dirty="0"/>
          </a:p>
        </p:txBody>
      </p:sp>
    </p:spTree>
    <p:extLst>
      <p:ext uri="{BB962C8B-B14F-4D97-AF65-F5344CB8AC3E}">
        <p14:creationId xmlns:p14="http://schemas.microsoft.com/office/powerpoint/2010/main" val="38133791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gray">
          <a:xfrm>
            <a:off x="292946" y="692497"/>
            <a:ext cx="9966435"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000" b="1" dirty="0">
                <a:solidFill>
                  <a:schemeClr val="bg1"/>
                </a:solidFill>
              </a:rPr>
              <a:t>Prominent Chartered Accountants</a:t>
            </a:r>
          </a:p>
        </p:txBody>
      </p:sp>
      <p:cxnSp>
        <p:nvCxnSpPr>
          <p:cNvPr id="10" name="Straight Connector 9"/>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gray">
          <a:xfrm>
            <a:off x="10168929" y="1828800"/>
            <a:ext cx="90639" cy="1229360"/>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16" name="Group 15"/>
          <p:cNvGrpSpPr/>
          <p:nvPr/>
        </p:nvGrpSpPr>
        <p:grpSpPr>
          <a:xfrm>
            <a:off x="10007600" y="2215776"/>
            <a:ext cx="251968" cy="4006503"/>
            <a:chOff x="9946511" y="2215776"/>
            <a:chExt cx="313057" cy="4006503"/>
          </a:xfrm>
        </p:grpSpPr>
        <p:sp>
          <p:nvSpPr>
            <p:cNvPr id="14" name="Rectangle 13"/>
            <p:cNvSpPr/>
            <p:nvPr/>
          </p:nvSpPr>
          <p:spPr bwMode="gray">
            <a:xfrm>
              <a:off x="10168929" y="3647868"/>
              <a:ext cx="90639" cy="1229360"/>
            </a:xfrm>
            <a:prstGeom prst="rect">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6" name="Isosceles Triangle 5"/>
            <p:cNvSpPr/>
            <p:nvPr/>
          </p:nvSpPr>
          <p:spPr bwMode="gray">
            <a:xfrm rot="16200000">
              <a:off x="9874840" y="2287447"/>
              <a:ext cx="365760" cy="222418"/>
            </a:xfrm>
            <a:prstGeom prst="triangle">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7" name="Isosceles Triangle 16"/>
            <p:cNvSpPr/>
            <p:nvPr/>
          </p:nvSpPr>
          <p:spPr bwMode="gray">
            <a:xfrm rot="16200000">
              <a:off x="9874840" y="4151339"/>
              <a:ext cx="365760" cy="222418"/>
            </a:xfrm>
            <a:prstGeom prst="triangle">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1" name="Isosceles Triangle 20"/>
            <p:cNvSpPr/>
            <p:nvPr/>
          </p:nvSpPr>
          <p:spPr bwMode="gray">
            <a:xfrm rot="16200000">
              <a:off x="9874840" y="5928190"/>
              <a:ext cx="365760" cy="222418"/>
            </a:xfrm>
            <a:prstGeom prst="triangle">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sp>
        <p:nvSpPr>
          <p:cNvPr id="31" name="Rectangle 30"/>
          <p:cNvSpPr/>
          <p:nvPr/>
        </p:nvSpPr>
        <p:spPr bwMode="gray">
          <a:xfrm>
            <a:off x="10168929" y="5424719"/>
            <a:ext cx="90639" cy="1229360"/>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32" name="Rectangle 31"/>
          <p:cNvSpPr/>
          <p:nvPr/>
        </p:nvSpPr>
        <p:spPr bwMode="gray">
          <a:xfrm>
            <a:off x="1660222" y="1813774"/>
            <a:ext cx="8435755" cy="1244998"/>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Sudha Balakrishnan</a:t>
            </a:r>
          </a:p>
          <a:p>
            <a:pPr>
              <a:spcAft>
                <a:spcPts val="600"/>
              </a:spcAft>
            </a:pPr>
            <a:r>
              <a:rPr lang="en-US" dirty="0"/>
              <a:t>First ever Chief Financial Officer chosen by the RBI. </a:t>
            </a:r>
          </a:p>
        </p:txBody>
      </p:sp>
      <p:pic>
        <p:nvPicPr>
          <p:cNvPr id="33" name="Picture 2" descr="Image result for sudha balakrishnan"/>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630" r="18658" b="18658"/>
          <a:stretch/>
        </p:blipFill>
        <p:spPr bwMode="auto">
          <a:xfrm>
            <a:off x="325088" y="1848050"/>
            <a:ext cx="1291174" cy="1242386"/>
          </a:xfrm>
          <a:prstGeom prst="rect">
            <a:avLst/>
          </a:prstGeom>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 xmlns:a16="http://schemas.microsoft.com/office/drawing/2014/main" id="{084B5EC2-DD9E-4668-8D3F-32D22E425771}"/>
              </a:ext>
            </a:extLst>
          </p:cNvPr>
          <p:cNvSpPr/>
          <p:nvPr/>
        </p:nvSpPr>
        <p:spPr bwMode="gray">
          <a:xfrm>
            <a:off x="1733174" y="3656763"/>
            <a:ext cx="8453442" cy="1229360"/>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 CA. Aditya Puri</a:t>
            </a:r>
          </a:p>
          <a:p>
            <a:pPr>
              <a:spcAft>
                <a:spcPts val="600"/>
              </a:spcAft>
            </a:pPr>
            <a:r>
              <a:rPr lang="en-US" b="1" dirty="0"/>
              <a:t>. </a:t>
            </a:r>
            <a:r>
              <a:rPr lang="en-US" dirty="0"/>
              <a:t>Former Managing Director, HDFC</a:t>
            </a:r>
          </a:p>
        </p:txBody>
      </p:sp>
      <p:pic>
        <p:nvPicPr>
          <p:cNvPr id="4" name="Picture 3" descr="A person in a suit&#10;&#10;Description automatically generated with medium confidence">
            <a:extLst>
              <a:ext uri="{FF2B5EF4-FFF2-40B4-BE49-F238E27FC236}">
                <a16:creationId xmlns="" xmlns:a16="http://schemas.microsoft.com/office/drawing/2014/main" id="{D2BD2B8D-0C9D-28F7-1CAD-64ED21E80056}"/>
              </a:ext>
            </a:extLst>
          </p:cNvPr>
          <p:cNvPicPr>
            <a:picLocks noChangeAspect="1"/>
          </p:cNvPicPr>
          <p:nvPr/>
        </p:nvPicPr>
        <p:blipFill rotWithShape="1">
          <a:blip r:embed="rId4"/>
          <a:srcRect l="8442" t="17195" r="13892" b="16110"/>
          <a:stretch/>
        </p:blipFill>
        <p:spPr>
          <a:xfrm>
            <a:off x="292946" y="3616162"/>
            <a:ext cx="1440228" cy="1269961"/>
          </a:xfrm>
          <a:prstGeom prst="rect">
            <a:avLst/>
          </a:prstGeom>
        </p:spPr>
      </p:pic>
      <p:sp>
        <p:nvSpPr>
          <p:cNvPr id="26" name="Rectangle 25">
            <a:extLst>
              <a:ext uri="{FF2B5EF4-FFF2-40B4-BE49-F238E27FC236}">
                <a16:creationId xmlns="" xmlns:a16="http://schemas.microsoft.com/office/drawing/2014/main" id="{BC3B45DD-1998-BB7D-C464-67B2B100E5E6}"/>
              </a:ext>
            </a:extLst>
          </p:cNvPr>
          <p:cNvSpPr/>
          <p:nvPr/>
        </p:nvSpPr>
        <p:spPr bwMode="gray">
          <a:xfrm>
            <a:off x="1750861" y="5424719"/>
            <a:ext cx="8435755" cy="1244998"/>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T. N. Manoharan</a:t>
            </a:r>
          </a:p>
          <a:p>
            <a:pPr>
              <a:spcAft>
                <a:spcPts val="600"/>
              </a:spcAft>
            </a:pPr>
            <a:r>
              <a:rPr lang="en-US" dirty="0"/>
              <a:t>Former President, ICAI, and Ex-chairman of Canara Bank. </a:t>
            </a:r>
          </a:p>
          <a:p>
            <a:pPr>
              <a:spcAft>
                <a:spcPts val="600"/>
              </a:spcAft>
            </a:pPr>
            <a:r>
              <a:rPr lang="en-US" dirty="0"/>
              <a:t>Padma Shri awardee in 2010.</a:t>
            </a:r>
          </a:p>
        </p:txBody>
      </p:sp>
      <p:pic>
        <p:nvPicPr>
          <p:cNvPr id="3" name="Picture 2">
            <a:extLst>
              <a:ext uri="{FF2B5EF4-FFF2-40B4-BE49-F238E27FC236}">
                <a16:creationId xmlns="" xmlns:a16="http://schemas.microsoft.com/office/drawing/2014/main" id="{EF992B4B-196E-4AD1-A3B4-273FA6507703}"/>
              </a:ext>
            </a:extLst>
          </p:cNvPr>
          <p:cNvPicPr>
            <a:picLocks noChangeAspect="1"/>
          </p:cNvPicPr>
          <p:nvPr/>
        </p:nvPicPr>
        <p:blipFill rotWithShape="1">
          <a:blip r:embed="rId5">
            <a:extLst>
              <a:ext uri="{28A0092B-C50C-407E-A947-70E740481C1C}">
                <a14:useLocalDpi xmlns:a14="http://schemas.microsoft.com/office/drawing/2010/main" val="0"/>
              </a:ext>
            </a:extLst>
          </a:blip>
          <a:srcRect l="42685" t="32729" r="41500" b="34245"/>
          <a:stretch/>
        </p:blipFill>
        <p:spPr bwMode="auto">
          <a:xfrm>
            <a:off x="335407" y="5424718"/>
            <a:ext cx="1397767" cy="1247593"/>
          </a:xfrm>
          <a:prstGeom prst="rect">
            <a:avLst/>
          </a:prstGeom>
          <a:solidFill>
            <a:schemeClr val="bg1">
              <a:lumMod val="95000"/>
            </a:schemeClr>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40501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gray">
          <a:xfrm>
            <a:off x="292946" y="304575"/>
            <a:ext cx="9966435"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000" b="1" dirty="0">
                <a:solidFill>
                  <a:schemeClr val="bg1"/>
                </a:solidFill>
              </a:rPr>
              <a:t>Prominent Chartered Accountants</a:t>
            </a:r>
          </a:p>
        </p:txBody>
      </p:sp>
      <p:cxnSp>
        <p:nvCxnSpPr>
          <p:cNvPr id="10" name="Straight Connector 9"/>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464B5F4A-4158-B6C4-C430-D3AB03D95A8E}"/>
              </a:ext>
            </a:extLst>
          </p:cNvPr>
          <p:cNvSpPr/>
          <p:nvPr/>
        </p:nvSpPr>
        <p:spPr bwMode="gray">
          <a:xfrm>
            <a:off x="1623302" y="2813604"/>
            <a:ext cx="8590946" cy="1229360"/>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endParaRPr lang="en-US" b="1" dirty="0"/>
          </a:p>
          <a:p>
            <a:pPr>
              <a:spcAft>
                <a:spcPts val="600"/>
              </a:spcAft>
            </a:pPr>
            <a:r>
              <a:rPr lang="en-US" b="1" dirty="0"/>
              <a:t>CA. S Gurumurthy</a:t>
            </a:r>
          </a:p>
          <a:p>
            <a:pPr marL="285750" indent="-285750">
              <a:spcAft>
                <a:spcPts val="600"/>
              </a:spcAft>
              <a:buFont typeface="Arial" panose="020B0604020202020204" pitchFamily="34" charset="0"/>
              <a:buChar char="•"/>
            </a:pPr>
            <a:r>
              <a:rPr lang="en-US" dirty="0"/>
              <a:t>Chairman, Vivekanand International Foundation. Writer, Journalist, Corporate Advisor </a:t>
            </a:r>
          </a:p>
          <a:p>
            <a:pPr>
              <a:spcAft>
                <a:spcPts val="600"/>
              </a:spcAft>
            </a:pPr>
            <a:endParaRPr lang="en-US" b="1" dirty="0"/>
          </a:p>
        </p:txBody>
      </p:sp>
      <p:sp>
        <p:nvSpPr>
          <p:cNvPr id="3" name="Rectangle 2">
            <a:extLst>
              <a:ext uri="{FF2B5EF4-FFF2-40B4-BE49-F238E27FC236}">
                <a16:creationId xmlns="" xmlns:a16="http://schemas.microsoft.com/office/drawing/2014/main" id="{34BBBFC2-F47B-1750-B3C0-D5177704D877}"/>
              </a:ext>
            </a:extLst>
          </p:cNvPr>
          <p:cNvSpPr/>
          <p:nvPr/>
        </p:nvSpPr>
        <p:spPr bwMode="gray">
          <a:xfrm>
            <a:off x="1568627" y="1296008"/>
            <a:ext cx="8690753" cy="1273303"/>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CA. Kumar Mangalam Birla</a:t>
            </a:r>
          </a:p>
          <a:p>
            <a:pPr>
              <a:spcAft>
                <a:spcPts val="600"/>
              </a:spcAft>
            </a:pPr>
            <a:r>
              <a:rPr lang="en-IN" dirty="0"/>
              <a:t>. An Indian billionaire industrialist and the Chairman of the Aditya Birla Group, one of the largest conglomerates in India</a:t>
            </a:r>
            <a:endParaRPr lang="en-US" dirty="0"/>
          </a:p>
        </p:txBody>
      </p:sp>
      <p:pic>
        <p:nvPicPr>
          <p:cNvPr id="5" name="Picture 4" descr="Image result for kumar mangalam birla">
            <a:extLst>
              <a:ext uri="{FF2B5EF4-FFF2-40B4-BE49-F238E27FC236}">
                <a16:creationId xmlns="" xmlns:a16="http://schemas.microsoft.com/office/drawing/2014/main" id="{A815C32A-72F7-C0A2-82EF-7F74BB8076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4" t="1263" r="19483" b="22379"/>
          <a:stretch/>
        </p:blipFill>
        <p:spPr bwMode="auto">
          <a:xfrm>
            <a:off x="292946" y="1298293"/>
            <a:ext cx="1291174" cy="1229360"/>
          </a:xfrm>
          <a:prstGeom prst="rect">
            <a:avLst/>
          </a:prstGeom>
          <a:noFill/>
          <a:ln w="9525">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8" name="Picture 7" descr="A person sitting on a bench&#10;&#10;Description automatically generated with medium confidence">
            <a:extLst>
              <a:ext uri="{FF2B5EF4-FFF2-40B4-BE49-F238E27FC236}">
                <a16:creationId xmlns="" xmlns:a16="http://schemas.microsoft.com/office/drawing/2014/main" id="{7BAFA729-F662-969F-A182-96481D03A4BD}"/>
              </a:ext>
            </a:extLst>
          </p:cNvPr>
          <p:cNvPicPr>
            <a:picLocks noChangeAspect="1"/>
          </p:cNvPicPr>
          <p:nvPr/>
        </p:nvPicPr>
        <p:blipFill rotWithShape="1">
          <a:blip r:embed="rId3"/>
          <a:srcRect l="26455" t="3460" r="35199" b="44543"/>
          <a:stretch/>
        </p:blipFill>
        <p:spPr>
          <a:xfrm>
            <a:off x="306793" y="4317229"/>
            <a:ext cx="1343710" cy="1246553"/>
          </a:xfrm>
          <a:prstGeom prst="rect">
            <a:avLst/>
          </a:prstGeom>
        </p:spPr>
      </p:pic>
      <p:sp>
        <p:nvSpPr>
          <p:cNvPr id="12" name="Rectangle 11">
            <a:extLst>
              <a:ext uri="{FF2B5EF4-FFF2-40B4-BE49-F238E27FC236}">
                <a16:creationId xmlns="" xmlns:a16="http://schemas.microsoft.com/office/drawing/2014/main" id="{47652814-5CBF-884D-9D0B-C1F4DC042D66}"/>
              </a:ext>
            </a:extLst>
          </p:cNvPr>
          <p:cNvSpPr/>
          <p:nvPr/>
        </p:nvSpPr>
        <p:spPr bwMode="gray">
          <a:xfrm>
            <a:off x="1532216" y="4334422"/>
            <a:ext cx="8682032" cy="1229360"/>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 CA. Rajesh Magow</a:t>
            </a:r>
          </a:p>
          <a:p>
            <a:pPr marL="285750" indent="-285750">
              <a:spcAft>
                <a:spcPts val="600"/>
              </a:spcAft>
              <a:buFont typeface="Arial" panose="020B0604020202020204" pitchFamily="34" charset="0"/>
              <a:buChar char="•"/>
            </a:pPr>
            <a:r>
              <a:rPr lang="en-US" dirty="0"/>
              <a:t>Co-founder &amp; CEO, MakeMyTrip</a:t>
            </a:r>
          </a:p>
        </p:txBody>
      </p:sp>
      <p:sp>
        <p:nvSpPr>
          <p:cNvPr id="4" name="Rectangle 3">
            <a:extLst>
              <a:ext uri="{FF2B5EF4-FFF2-40B4-BE49-F238E27FC236}">
                <a16:creationId xmlns="" xmlns:a16="http://schemas.microsoft.com/office/drawing/2014/main" id="{4A21C0E5-EA81-B6DC-5951-A29540CEF584}"/>
              </a:ext>
            </a:extLst>
          </p:cNvPr>
          <p:cNvSpPr/>
          <p:nvPr/>
        </p:nvSpPr>
        <p:spPr bwMode="gray">
          <a:xfrm>
            <a:off x="10226929" y="1255353"/>
            <a:ext cx="99807" cy="1306474"/>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13" name="Picture 12">
            <a:extLst>
              <a:ext uri="{FF2B5EF4-FFF2-40B4-BE49-F238E27FC236}">
                <a16:creationId xmlns="" xmlns:a16="http://schemas.microsoft.com/office/drawing/2014/main" id="{DF2CC1F3-EBAD-670E-4B98-408D6DF8362E}"/>
              </a:ext>
            </a:extLst>
          </p:cNvPr>
          <p:cNvPicPr>
            <a:picLocks noChangeAspect="1"/>
          </p:cNvPicPr>
          <p:nvPr/>
        </p:nvPicPr>
        <p:blipFill rotWithShape="1">
          <a:blip r:embed="rId4">
            <a:extLst>
              <a:ext uri="{28A0092B-C50C-407E-A947-70E740481C1C}">
                <a14:useLocalDpi xmlns:a14="http://schemas.microsoft.com/office/drawing/2010/main" val="0"/>
              </a:ext>
            </a:extLst>
          </a:blip>
          <a:srcRect t="90599"/>
          <a:stretch/>
        </p:blipFill>
        <p:spPr bwMode="auto">
          <a:xfrm>
            <a:off x="10040976" y="1698368"/>
            <a:ext cx="255905" cy="376555"/>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 xmlns:a16="http://schemas.microsoft.com/office/drawing/2014/main" id="{EC7006FD-681A-4601-0199-5831386818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973732" y="2609965"/>
            <a:ext cx="440267" cy="1537311"/>
          </a:xfrm>
          <a:prstGeom prst="rect">
            <a:avLst/>
          </a:prstGeom>
        </p:spPr>
      </p:pic>
      <p:pic>
        <p:nvPicPr>
          <p:cNvPr id="27" name="Picture 26">
            <a:extLst>
              <a:ext uri="{FF2B5EF4-FFF2-40B4-BE49-F238E27FC236}">
                <a16:creationId xmlns="" xmlns:a16="http://schemas.microsoft.com/office/drawing/2014/main" id="{7B828248-7038-FF6E-D152-55285C0776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040975" y="4246604"/>
            <a:ext cx="285761" cy="1359446"/>
          </a:xfrm>
          <a:prstGeom prst="rect">
            <a:avLst/>
          </a:prstGeom>
        </p:spPr>
      </p:pic>
      <p:pic>
        <p:nvPicPr>
          <p:cNvPr id="28" name="Picture 27">
            <a:extLst>
              <a:ext uri="{FF2B5EF4-FFF2-40B4-BE49-F238E27FC236}">
                <a16:creationId xmlns="" xmlns:a16="http://schemas.microsoft.com/office/drawing/2014/main" id="{3462E2E1-D371-044A-8B08-B12549D15E3C}"/>
              </a:ext>
            </a:extLst>
          </p:cNvPr>
          <p:cNvPicPr>
            <a:picLocks noChangeAspect="1"/>
          </p:cNvPicPr>
          <p:nvPr/>
        </p:nvPicPr>
        <p:blipFill rotWithShape="1">
          <a:blip r:embed="rId4">
            <a:extLst>
              <a:ext uri="{28A0092B-C50C-407E-A947-70E740481C1C}">
                <a14:useLocalDpi xmlns:a14="http://schemas.microsoft.com/office/drawing/2010/main" val="0"/>
              </a:ext>
            </a:extLst>
          </a:blip>
          <a:srcRect t="90599"/>
          <a:stretch/>
        </p:blipFill>
        <p:spPr bwMode="auto">
          <a:xfrm>
            <a:off x="10003475" y="4738049"/>
            <a:ext cx="255905" cy="376555"/>
          </a:xfrm>
          <a:prstGeom prst="rect">
            <a:avLst/>
          </a:prstGeom>
          <a:noFill/>
          <a:ln>
            <a:noFill/>
          </a:ln>
          <a:extLst>
            <a:ext uri="{53640926-AAD7-44D8-BBD7-CCE9431645EC}">
              <a14:shadowObscured xmlns:a14="http://schemas.microsoft.com/office/drawing/2010/main"/>
            </a:ext>
          </a:extLst>
        </p:spPr>
      </p:pic>
      <p:sp>
        <p:nvSpPr>
          <p:cNvPr id="29" name="Rectangle 28">
            <a:extLst>
              <a:ext uri="{FF2B5EF4-FFF2-40B4-BE49-F238E27FC236}">
                <a16:creationId xmlns="" xmlns:a16="http://schemas.microsoft.com/office/drawing/2014/main" id="{D824CF22-538E-1F90-7520-14BD6785E41F}"/>
              </a:ext>
            </a:extLst>
          </p:cNvPr>
          <p:cNvSpPr/>
          <p:nvPr/>
        </p:nvSpPr>
        <p:spPr bwMode="gray">
          <a:xfrm>
            <a:off x="1731968" y="5855240"/>
            <a:ext cx="8682032" cy="1229360"/>
          </a:xfrm>
          <a:prstGeom prst="rect">
            <a:avLst/>
          </a:prstGeom>
          <a:solidFill>
            <a:schemeClr val="accent4">
              <a:alpha val="10000"/>
            </a:schemeClr>
          </a:solidFill>
          <a:ln w="19050" algn="ctr">
            <a:noFill/>
            <a:miter lim="800000"/>
            <a:headEnd/>
            <a:tailEnd/>
          </a:ln>
        </p:spPr>
        <p:txBody>
          <a:bodyPr wrap="square" lIns="216000" tIns="88900" rIns="88900" bIns="88900" rtlCol="0" anchor="ctr"/>
          <a:lstStyle/>
          <a:p>
            <a:pPr>
              <a:spcAft>
                <a:spcPts val="600"/>
              </a:spcAft>
            </a:pPr>
            <a:r>
              <a:rPr lang="en-US" b="1" dirty="0"/>
              <a:t> CA. Sanjiv Mehta</a:t>
            </a:r>
          </a:p>
          <a:p>
            <a:pPr marL="285750" indent="-285750">
              <a:spcAft>
                <a:spcPts val="600"/>
              </a:spcAft>
              <a:buFont typeface="Arial" panose="020B0604020202020204" pitchFamily="34" charset="0"/>
              <a:buChar char="•"/>
            </a:pPr>
            <a:r>
              <a:rPr lang="en-US" dirty="0"/>
              <a:t>Chairman &amp; MD. Hindustan Unilever Ltd</a:t>
            </a:r>
          </a:p>
        </p:txBody>
      </p:sp>
      <p:pic>
        <p:nvPicPr>
          <p:cNvPr id="30" name="Picture 29" descr="A person wearing glasses and a suit&#10;&#10;Description automatically generated with medium confidence">
            <a:extLst>
              <a:ext uri="{FF2B5EF4-FFF2-40B4-BE49-F238E27FC236}">
                <a16:creationId xmlns="" xmlns:a16="http://schemas.microsoft.com/office/drawing/2014/main" id="{B7D0F27A-E272-5562-72B8-A63FE51EF7FB}"/>
              </a:ext>
            </a:extLst>
          </p:cNvPr>
          <p:cNvPicPr>
            <a:picLocks noChangeAspect="1"/>
          </p:cNvPicPr>
          <p:nvPr/>
        </p:nvPicPr>
        <p:blipFill rotWithShape="1">
          <a:blip r:embed="rId9"/>
          <a:srcRect l="30998" t="7268" r="27449" b="7844"/>
          <a:stretch/>
        </p:blipFill>
        <p:spPr>
          <a:xfrm>
            <a:off x="322896" y="5886153"/>
            <a:ext cx="1409072" cy="1209462"/>
          </a:xfrm>
          <a:prstGeom prst="rect">
            <a:avLst/>
          </a:prstGeom>
        </p:spPr>
      </p:pic>
      <p:pic>
        <p:nvPicPr>
          <p:cNvPr id="32" name="Picture 31">
            <a:extLst>
              <a:ext uri="{FF2B5EF4-FFF2-40B4-BE49-F238E27FC236}">
                <a16:creationId xmlns="" xmlns:a16="http://schemas.microsoft.com/office/drawing/2014/main" id="{E5B7BB53-1B13-1B1C-698C-54EC1AACA413}"/>
              </a:ext>
            </a:extLst>
          </p:cNvPr>
          <p:cNvPicPr>
            <a:picLocks noChangeAspect="1"/>
          </p:cNvPicPr>
          <p:nvPr/>
        </p:nvPicPr>
        <p:blipFill rotWithShape="1">
          <a:blip r:embed="rId10">
            <a:extLst>
              <a:ext uri="{28A0092B-C50C-407E-A947-70E740481C1C}">
                <a14:useLocalDpi xmlns:a14="http://schemas.microsoft.com/office/drawing/2010/main" val="0"/>
              </a:ext>
            </a:extLst>
          </a:blip>
          <a:srcRect l="11789" t="3903" r="12195" b="11219"/>
          <a:stretch/>
        </p:blipFill>
        <p:spPr bwMode="auto">
          <a:xfrm>
            <a:off x="314693" y="2838901"/>
            <a:ext cx="1327840" cy="1234927"/>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 xmlns:a16="http://schemas.microsoft.com/office/drawing/2014/main" id="{CD2566F8-1A4B-8A13-B0B5-CA7AA501FB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024533" y="5722228"/>
            <a:ext cx="375076" cy="1537311"/>
          </a:xfrm>
          <a:prstGeom prst="rect">
            <a:avLst/>
          </a:prstGeom>
        </p:spPr>
      </p:pic>
    </p:spTree>
    <p:extLst>
      <p:ext uri="{BB962C8B-B14F-4D97-AF65-F5344CB8AC3E}">
        <p14:creationId xmlns:p14="http://schemas.microsoft.com/office/powerpoint/2010/main" val="11131738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bwMode="gray">
          <a:xfrm>
            <a:off x="439735" y="1828800"/>
            <a:ext cx="4722576" cy="2171382"/>
          </a:xfrm>
          <a:prstGeom prst="round2SameRect">
            <a:avLst/>
          </a:prstGeom>
          <a:solidFill>
            <a:schemeClr val="accent5"/>
          </a:solidFill>
          <a:ln w="19050" algn="ctr">
            <a:solidFill>
              <a:schemeClr val="accent5"/>
            </a:solidFill>
            <a:miter lim="800000"/>
            <a:headEnd/>
            <a:tailEnd/>
          </a:ln>
        </p:spPr>
        <p:txBody>
          <a:bodyPr wrap="square" lIns="2088000" tIns="88900" rIns="0" bIns="88900" rtlCol="0" anchor="ctr"/>
          <a:lstStyle/>
          <a:p>
            <a:pPr>
              <a:spcAft>
                <a:spcPts val="600"/>
              </a:spcAft>
            </a:pPr>
            <a:r>
              <a:rPr lang="en-IN" sz="1600" b="1" dirty="0" err="1">
                <a:solidFill>
                  <a:schemeClr val="bg1"/>
                </a:solidFill>
              </a:rPr>
              <a:t>Dr.</a:t>
            </a:r>
            <a:r>
              <a:rPr lang="en-IN" sz="1600" b="1" dirty="0">
                <a:solidFill>
                  <a:schemeClr val="bg1"/>
                </a:solidFill>
              </a:rPr>
              <a:t> </a:t>
            </a:r>
            <a:r>
              <a:rPr lang="en-IN" sz="1600" b="1" dirty="0" err="1">
                <a:solidFill>
                  <a:schemeClr val="bg1"/>
                </a:solidFill>
              </a:rPr>
              <a:t>Rajendra</a:t>
            </a:r>
            <a:r>
              <a:rPr lang="en-IN" sz="1600" b="1" dirty="0">
                <a:solidFill>
                  <a:schemeClr val="bg1"/>
                </a:solidFill>
              </a:rPr>
              <a:t> Prasad </a:t>
            </a:r>
          </a:p>
          <a:p>
            <a:r>
              <a:rPr lang="en-US" sz="1400" dirty="0">
                <a:solidFill>
                  <a:schemeClr val="bg1"/>
                </a:solidFill>
              </a:rPr>
              <a:t>President of India, </a:t>
            </a:r>
          </a:p>
          <a:p>
            <a:r>
              <a:rPr lang="en-IN" sz="1400" dirty="0">
                <a:solidFill>
                  <a:schemeClr val="bg1"/>
                </a:solidFill>
              </a:rPr>
              <a:t>1950-62</a:t>
            </a:r>
            <a:endParaRPr lang="en-US" sz="1400" dirty="0">
              <a:solidFill>
                <a:schemeClr val="bg1"/>
              </a:solidFill>
            </a:endParaRPr>
          </a:p>
        </p:txBody>
      </p:sp>
      <p:sp>
        <p:nvSpPr>
          <p:cNvPr id="18" name="Round Same Side Corner Rectangle 17"/>
          <p:cNvSpPr/>
          <p:nvPr/>
        </p:nvSpPr>
        <p:spPr bwMode="gray">
          <a:xfrm rot="10800000">
            <a:off x="439733" y="4000181"/>
            <a:ext cx="4722576" cy="2888296"/>
          </a:xfrm>
          <a:prstGeom prst="round2SameRect">
            <a:avLst>
              <a:gd name="adj1" fmla="val 6459"/>
              <a:gd name="adj2" fmla="val 0"/>
            </a:avLst>
          </a:prstGeom>
          <a:noFill/>
          <a:ln w="19050" algn="ctr">
            <a:solidFill>
              <a:schemeClr val="accent5"/>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17" name="Rounded Rectangle 16"/>
          <p:cNvSpPr/>
          <p:nvPr/>
        </p:nvSpPr>
        <p:spPr bwMode="gray">
          <a:xfrm>
            <a:off x="4414732" y="6585036"/>
            <a:ext cx="576630" cy="599564"/>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14" name="Picture 1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524693" y="6723158"/>
            <a:ext cx="356708" cy="356708"/>
          </a:xfrm>
          <a:prstGeom prst="rect">
            <a:avLst/>
          </a:prstGeom>
        </p:spPr>
      </p:pic>
      <p:sp>
        <p:nvSpPr>
          <p:cNvPr id="30" name="Round Same Side Corner Rectangle 29"/>
          <p:cNvSpPr/>
          <p:nvPr/>
        </p:nvSpPr>
        <p:spPr bwMode="gray">
          <a:xfrm>
            <a:off x="5539024" y="1828800"/>
            <a:ext cx="4722576" cy="2171382"/>
          </a:xfrm>
          <a:prstGeom prst="round2SameRect">
            <a:avLst/>
          </a:prstGeom>
          <a:solidFill>
            <a:schemeClr val="accent4"/>
          </a:solidFill>
          <a:ln w="19050" algn="ctr">
            <a:solidFill>
              <a:schemeClr val="accent4"/>
            </a:solidFill>
            <a:miter lim="800000"/>
            <a:headEnd/>
            <a:tailEnd/>
          </a:ln>
        </p:spPr>
        <p:txBody>
          <a:bodyPr wrap="square" lIns="2088000" tIns="88900" rIns="0" bIns="88900" rtlCol="0" anchor="ctr"/>
          <a:lstStyle/>
          <a:p>
            <a:pPr>
              <a:spcAft>
                <a:spcPts val="600"/>
              </a:spcAft>
            </a:pPr>
            <a:r>
              <a:rPr lang="en-IN" sz="1600" b="1" dirty="0" err="1">
                <a:solidFill>
                  <a:schemeClr val="bg1"/>
                </a:solidFill>
              </a:rPr>
              <a:t>Dr.</a:t>
            </a:r>
            <a:r>
              <a:rPr lang="en-IN" sz="1600" b="1" dirty="0">
                <a:solidFill>
                  <a:schemeClr val="bg1"/>
                </a:solidFill>
              </a:rPr>
              <a:t> S. </a:t>
            </a:r>
            <a:r>
              <a:rPr lang="en-IN" sz="1600" b="1" dirty="0" err="1">
                <a:solidFill>
                  <a:schemeClr val="bg1"/>
                </a:solidFill>
              </a:rPr>
              <a:t>Radhakrishnan</a:t>
            </a:r>
            <a:endParaRPr lang="en-IN" sz="1600" b="1" dirty="0">
              <a:solidFill>
                <a:schemeClr val="bg1"/>
              </a:solidFill>
            </a:endParaRPr>
          </a:p>
          <a:p>
            <a:r>
              <a:rPr lang="en-US" sz="1400" dirty="0">
                <a:solidFill>
                  <a:schemeClr val="bg1"/>
                </a:solidFill>
              </a:rPr>
              <a:t>President of India,</a:t>
            </a:r>
          </a:p>
          <a:p>
            <a:r>
              <a:rPr lang="en-IN" sz="1400" dirty="0">
                <a:solidFill>
                  <a:schemeClr val="bg1"/>
                </a:solidFill>
              </a:rPr>
              <a:t>1962-67</a:t>
            </a:r>
          </a:p>
        </p:txBody>
      </p:sp>
      <p:sp>
        <p:nvSpPr>
          <p:cNvPr id="33" name="Round Same Side Corner Rectangle 32"/>
          <p:cNvSpPr/>
          <p:nvPr/>
        </p:nvSpPr>
        <p:spPr bwMode="gray">
          <a:xfrm rot="10800000">
            <a:off x="5539022" y="4000181"/>
            <a:ext cx="4722576" cy="2888296"/>
          </a:xfrm>
          <a:prstGeom prst="round2SameRect">
            <a:avLst>
              <a:gd name="adj1" fmla="val 6459"/>
              <a:gd name="adj2" fmla="val 0"/>
            </a:avLst>
          </a:prstGeom>
          <a:noFill/>
          <a:ln w="19050" algn="ctr">
            <a:solidFill>
              <a:schemeClr val="accent4"/>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34" name="Rounded Rectangle 33"/>
          <p:cNvSpPr/>
          <p:nvPr/>
        </p:nvSpPr>
        <p:spPr bwMode="gray">
          <a:xfrm>
            <a:off x="9514021" y="6585036"/>
            <a:ext cx="576630" cy="599564"/>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35" name="Picture 34"/>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623982" y="6723158"/>
            <a:ext cx="356708" cy="356708"/>
          </a:xfrm>
          <a:prstGeom prst="rect">
            <a:avLst/>
          </a:prstGeom>
        </p:spPr>
      </p:pic>
      <p:sp>
        <p:nvSpPr>
          <p:cNvPr id="19" name="TextBox 18"/>
          <p:cNvSpPr txBox="1"/>
          <p:nvPr/>
        </p:nvSpPr>
        <p:spPr>
          <a:xfrm>
            <a:off x="5847715" y="4233646"/>
            <a:ext cx="4105191" cy="1846659"/>
          </a:xfrm>
          <a:prstGeom prst="rect">
            <a:avLst/>
          </a:prstGeom>
          <a:noFill/>
        </p:spPr>
        <p:txBody>
          <a:bodyPr wrap="square" lIns="0" tIns="0" rIns="0" bIns="0" rtlCol="0">
            <a:spAutoFit/>
          </a:bodyPr>
          <a:lstStyle/>
          <a:p>
            <a:pPr indent="-457200" algn="just">
              <a:buSzPct val="100000"/>
            </a:pPr>
            <a:r>
              <a:rPr lang="en-US" sz="1500" dirty="0"/>
              <a:t>“You will help us in maintaining high standards of public behaviour by your frank and candid accounting and auditing. It is therefore essential that you maintain high standards...Whatever profession you might follow, you should not forget that everyone is  an artist in his own line, whether it is in accounting or auditing, writing or doing the job of a sculptor or a painter.”</a:t>
            </a:r>
          </a:p>
        </p:txBody>
      </p:sp>
      <p:sp>
        <p:nvSpPr>
          <p:cNvPr id="39" name="TextBox 38"/>
          <p:cNvSpPr txBox="1"/>
          <p:nvPr/>
        </p:nvSpPr>
        <p:spPr>
          <a:xfrm>
            <a:off x="679552" y="4233646"/>
            <a:ext cx="4242937" cy="1846659"/>
          </a:xfrm>
          <a:prstGeom prst="rect">
            <a:avLst/>
          </a:prstGeom>
          <a:noFill/>
        </p:spPr>
        <p:txBody>
          <a:bodyPr wrap="square" lIns="0" tIns="0" rIns="0" bIns="0" rtlCol="0">
            <a:spAutoFit/>
          </a:bodyPr>
          <a:lstStyle/>
          <a:p>
            <a:pPr indent="-457200" algn="just">
              <a:buSzPct val="100000"/>
            </a:pPr>
            <a:r>
              <a:rPr lang="en-US" sz="1500" dirty="0"/>
              <a:t>“The fast-increasing tempo of the industrial and economic development of the country makes it imperative that every Chartered Accountant should realise that he belongs to a profession which provides the first line of defense to the unwary public against money grabbers and opportunists. Your responsibility in this matter becomes all the greater because of the autonomy, which your profession enjoys.”</a:t>
            </a:r>
          </a:p>
        </p:txBody>
      </p:sp>
      <p:pic>
        <p:nvPicPr>
          <p:cNvPr id="41" name="Picture 40"/>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526099" y="1915936"/>
            <a:ext cx="1866582" cy="1997112"/>
          </a:xfrm>
          <a:prstGeom prst="round2SameRect">
            <a:avLst/>
          </a:prstGeom>
          <a:ln w="12700">
            <a:solidFill>
              <a:schemeClr val="bg1"/>
            </a:solidFill>
          </a:ln>
        </p:spPr>
      </p:pic>
      <p:pic>
        <p:nvPicPr>
          <p:cNvPr id="43" name="Picture 4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5672" t="1482" r="10830" b="17537"/>
          <a:stretch/>
        </p:blipFill>
        <p:spPr>
          <a:xfrm>
            <a:off x="5625386" y="1915936"/>
            <a:ext cx="1866583" cy="1997112"/>
          </a:xfrm>
          <a:prstGeom prst="round2SameRect">
            <a:avLst/>
          </a:prstGeom>
          <a:ln w="12700">
            <a:solidFill>
              <a:schemeClr val="bg1"/>
            </a:solidFill>
          </a:ln>
        </p:spPr>
      </p:pic>
      <p:sp>
        <p:nvSpPr>
          <p:cNvPr id="21" name="Rectangle 20"/>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000" b="1" dirty="0">
                <a:solidFill>
                  <a:schemeClr val="bg1"/>
                </a:solidFill>
              </a:rPr>
              <a:t>Quotes from </a:t>
            </a:r>
            <a:r>
              <a:rPr lang="en-US" sz="2800" b="1" dirty="0">
                <a:solidFill>
                  <a:schemeClr val="bg1"/>
                </a:solidFill>
              </a:rPr>
              <a:t>distinguished</a:t>
            </a:r>
            <a:r>
              <a:rPr lang="en-US" sz="2000" b="1" dirty="0">
                <a:solidFill>
                  <a:schemeClr val="bg1"/>
                </a:solidFill>
              </a:rPr>
              <a:t> leaders</a:t>
            </a:r>
          </a:p>
        </p:txBody>
      </p:sp>
      <p:cxnSp>
        <p:nvCxnSpPr>
          <p:cNvPr id="22" name="Straight Connector 21"/>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175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bwMode="gray">
          <a:xfrm>
            <a:off x="439735" y="1828800"/>
            <a:ext cx="4722576" cy="2171382"/>
          </a:xfrm>
          <a:prstGeom prst="round2SameRect">
            <a:avLst/>
          </a:prstGeom>
          <a:solidFill>
            <a:schemeClr val="accent4"/>
          </a:solidFill>
          <a:ln w="19050" algn="ctr">
            <a:solidFill>
              <a:schemeClr val="accent4"/>
            </a:solidFill>
            <a:miter lim="800000"/>
            <a:headEnd/>
            <a:tailEnd/>
          </a:ln>
        </p:spPr>
        <p:txBody>
          <a:bodyPr wrap="square" lIns="2088000" tIns="88900" rIns="0" bIns="88900" rtlCol="0" anchor="ctr"/>
          <a:lstStyle/>
          <a:p>
            <a:pPr>
              <a:spcAft>
                <a:spcPts val="600"/>
              </a:spcAft>
            </a:pPr>
            <a:r>
              <a:rPr lang="en-IN" sz="1600" b="1" dirty="0">
                <a:solidFill>
                  <a:schemeClr val="bg1"/>
                </a:solidFill>
              </a:rPr>
              <a:t>Shri Lal Bahadur </a:t>
            </a:r>
            <a:r>
              <a:rPr lang="en-IN" sz="1600" b="1" dirty="0" err="1">
                <a:solidFill>
                  <a:schemeClr val="bg1"/>
                </a:solidFill>
              </a:rPr>
              <a:t>Shastri</a:t>
            </a:r>
            <a:r>
              <a:rPr lang="en-IN" sz="1600" b="1" dirty="0">
                <a:solidFill>
                  <a:schemeClr val="bg1"/>
                </a:solidFill>
              </a:rPr>
              <a:t> </a:t>
            </a:r>
          </a:p>
          <a:p>
            <a:r>
              <a:rPr lang="en-US" sz="1400" dirty="0">
                <a:solidFill>
                  <a:schemeClr val="bg1"/>
                </a:solidFill>
              </a:rPr>
              <a:t>Prime Minister of India </a:t>
            </a:r>
            <a:r>
              <a:rPr lang="en-IN" sz="1400" dirty="0">
                <a:solidFill>
                  <a:schemeClr val="bg1"/>
                </a:solidFill>
              </a:rPr>
              <a:t>1964-66</a:t>
            </a:r>
          </a:p>
        </p:txBody>
      </p:sp>
      <p:sp>
        <p:nvSpPr>
          <p:cNvPr id="18" name="Round Same Side Corner Rectangle 17"/>
          <p:cNvSpPr/>
          <p:nvPr/>
        </p:nvSpPr>
        <p:spPr bwMode="gray">
          <a:xfrm rot="10800000">
            <a:off x="439733" y="4000181"/>
            <a:ext cx="4722576" cy="2888296"/>
          </a:xfrm>
          <a:prstGeom prst="round2SameRect">
            <a:avLst>
              <a:gd name="adj1" fmla="val 6459"/>
              <a:gd name="adj2" fmla="val 0"/>
            </a:avLst>
          </a:prstGeom>
          <a:noFill/>
          <a:ln w="19050" algn="ctr">
            <a:solidFill>
              <a:schemeClr val="accent4"/>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17" name="Rounded Rectangle 16"/>
          <p:cNvSpPr/>
          <p:nvPr/>
        </p:nvSpPr>
        <p:spPr bwMode="gray">
          <a:xfrm>
            <a:off x="4414732" y="6585036"/>
            <a:ext cx="576630" cy="599564"/>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14" name="Picture 13"/>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524693" y="6723158"/>
            <a:ext cx="356708" cy="356708"/>
          </a:xfrm>
          <a:prstGeom prst="rect">
            <a:avLst/>
          </a:prstGeom>
        </p:spPr>
      </p:pic>
      <p:sp>
        <p:nvSpPr>
          <p:cNvPr id="30" name="Round Same Side Corner Rectangle 29"/>
          <p:cNvSpPr/>
          <p:nvPr/>
        </p:nvSpPr>
        <p:spPr bwMode="gray">
          <a:xfrm>
            <a:off x="5539024" y="1828800"/>
            <a:ext cx="4722576" cy="2171382"/>
          </a:xfrm>
          <a:prstGeom prst="round2SameRect">
            <a:avLst/>
          </a:prstGeom>
          <a:solidFill>
            <a:schemeClr val="accent5"/>
          </a:solidFill>
          <a:ln w="19050" algn="ctr">
            <a:solidFill>
              <a:schemeClr val="accent5"/>
            </a:solidFill>
            <a:miter lim="800000"/>
            <a:headEnd/>
            <a:tailEnd/>
          </a:ln>
        </p:spPr>
        <p:txBody>
          <a:bodyPr wrap="square" lIns="2088000" tIns="88900" rIns="0" bIns="88900" rtlCol="0" anchor="ctr"/>
          <a:lstStyle/>
          <a:p>
            <a:pPr>
              <a:spcAft>
                <a:spcPts val="600"/>
              </a:spcAft>
            </a:pPr>
            <a:r>
              <a:rPr lang="en-IN" sz="1600" b="1" dirty="0" err="1">
                <a:solidFill>
                  <a:schemeClr val="bg1"/>
                </a:solidFill>
              </a:rPr>
              <a:t>Dr.</a:t>
            </a:r>
            <a:r>
              <a:rPr lang="en-IN" sz="1600" b="1" dirty="0">
                <a:solidFill>
                  <a:schemeClr val="bg1"/>
                </a:solidFill>
              </a:rPr>
              <a:t> APJ Abdul </a:t>
            </a:r>
            <a:r>
              <a:rPr lang="en-IN" sz="1600" b="1" dirty="0" err="1">
                <a:solidFill>
                  <a:schemeClr val="bg1"/>
                </a:solidFill>
              </a:rPr>
              <a:t>Kalam</a:t>
            </a:r>
            <a:r>
              <a:rPr lang="en-IN" sz="1600" b="1" dirty="0">
                <a:solidFill>
                  <a:schemeClr val="bg1"/>
                </a:solidFill>
              </a:rPr>
              <a:t> </a:t>
            </a:r>
          </a:p>
          <a:p>
            <a:r>
              <a:rPr lang="en-US" sz="1400" dirty="0">
                <a:solidFill>
                  <a:schemeClr val="bg1"/>
                </a:solidFill>
              </a:rPr>
              <a:t>President of India </a:t>
            </a:r>
          </a:p>
          <a:p>
            <a:r>
              <a:rPr lang="en-IN" sz="1400" dirty="0">
                <a:solidFill>
                  <a:schemeClr val="bg1"/>
                </a:solidFill>
              </a:rPr>
              <a:t>2002 - 2007</a:t>
            </a:r>
            <a:endParaRPr lang="en-US" sz="1400" dirty="0">
              <a:solidFill>
                <a:schemeClr val="bg1"/>
              </a:solidFill>
            </a:endParaRPr>
          </a:p>
        </p:txBody>
      </p:sp>
      <p:sp>
        <p:nvSpPr>
          <p:cNvPr id="33" name="Round Same Side Corner Rectangle 32"/>
          <p:cNvSpPr/>
          <p:nvPr/>
        </p:nvSpPr>
        <p:spPr bwMode="gray">
          <a:xfrm rot="10800000">
            <a:off x="5539022" y="4000181"/>
            <a:ext cx="4722576" cy="2888296"/>
          </a:xfrm>
          <a:prstGeom prst="round2SameRect">
            <a:avLst>
              <a:gd name="adj1" fmla="val 6459"/>
              <a:gd name="adj2" fmla="val 0"/>
            </a:avLst>
          </a:prstGeom>
          <a:noFill/>
          <a:ln w="19050" algn="ctr">
            <a:solidFill>
              <a:schemeClr val="accent5"/>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34" name="Rounded Rectangle 33"/>
          <p:cNvSpPr/>
          <p:nvPr/>
        </p:nvSpPr>
        <p:spPr bwMode="gray">
          <a:xfrm>
            <a:off x="9514021" y="6585036"/>
            <a:ext cx="576630" cy="599564"/>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35" name="Picture 3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623982" y="6723158"/>
            <a:ext cx="356708" cy="356708"/>
          </a:xfrm>
          <a:prstGeom prst="rect">
            <a:avLst/>
          </a:prstGeom>
        </p:spPr>
      </p:pic>
      <p:sp>
        <p:nvSpPr>
          <p:cNvPr id="19" name="TextBox 18"/>
          <p:cNvSpPr txBox="1"/>
          <p:nvPr/>
        </p:nvSpPr>
        <p:spPr>
          <a:xfrm>
            <a:off x="5847715" y="4233646"/>
            <a:ext cx="4105191" cy="2077492"/>
          </a:xfrm>
          <a:prstGeom prst="rect">
            <a:avLst/>
          </a:prstGeom>
          <a:noFill/>
        </p:spPr>
        <p:txBody>
          <a:bodyPr wrap="square" lIns="0" tIns="0" rIns="0" bIns="0" rtlCol="0">
            <a:spAutoFit/>
          </a:bodyPr>
          <a:lstStyle/>
          <a:p>
            <a:pPr indent="-457200">
              <a:spcAft>
                <a:spcPts val="0"/>
              </a:spcAft>
            </a:pPr>
            <a:r>
              <a:rPr lang="en-IN" sz="1500" dirty="0"/>
              <a:t>“I suggest that all the CAs… should take the following oath… I will not only bring out the problems of Financial Management for protecting the interests of the stakeholders of the enterprises, but also suggest </a:t>
            </a:r>
            <a:r>
              <a:rPr lang="en-IN" sz="1500" b="1" dirty="0"/>
              <a:t>possible solution with ethics as a way of life.</a:t>
            </a:r>
            <a:r>
              <a:rPr lang="en-IN" sz="1500" dirty="0"/>
              <a:t>”</a:t>
            </a:r>
          </a:p>
          <a:p>
            <a:pPr indent="-457200">
              <a:spcAft>
                <a:spcPts val="0"/>
              </a:spcAft>
            </a:pPr>
            <a:endParaRPr lang="en-US" sz="1500" dirty="0"/>
          </a:p>
          <a:p>
            <a:pPr indent="-457200">
              <a:spcAft>
                <a:spcPts val="0"/>
              </a:spcAft>
            </a:pPr>
            <a:endParaRPr lang="en-US" sz="1500" dirty="0"/>
          </a:p>
        </p:txBody>
      </p:sp>
      <p:sp>
        <p:nvSpPr>
          <p:cNvPr id="20" name="TextBox 19"/>
          <p:cNvSpPr txBox="1"/>
          <p:nvPr/>
        </p:nvSpPr>
        <p:spPr>
          <a:xfrm>
            <a:off x="748425" y="4233646"/>
            <a:ext cx="4105191" cy="1615827"/>
          </a:xfrm>
          <a:prstGeom prst="rect">
            <a:avLst/>
          </a:prstGeom>
          <a:noFill/>
        </p:spPr>
        <p:txBody>
          <a:bodyPr wrap="square" lIns="0" tIns="0" rIns="0" bIns="0" rtlCol="0">
            <a:spAutoFit/>
          </a:bodyPr>
          <a:lstStyle/>
          <a:p>
            <a:pPr indent="-457200">
              <a:buSzPct val="100000"/>
            </a:pPr>
            <a:r>
              <a:rPr lang="en-US" sz="1500" dirty="0"/>
              <a:t>“I cannot conceive what would happen if there were no accountants and no auditors. Not only the mute shareholders in a private company but the industries and the economy of the country as a whole would suffer without your help and adequate guidance.”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099" y="1915936"/>
            <a:ext cx="1866582" cy="1997112"/>
          </a:xfrm>
          <a:prstGeom prst="round2SameRect">
            <a:avLst/>
          </a:prstGeom>
          <a:ln w="12700">
            <a:solidFill>
              <a:schemeClr val="bg1"/>
            </a:solidFill>
          </a:ln>
        </p:spPr>
      </p:pic>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25387" y="1915935"/>
            <a:ext cx="1866582" cy="1997112"/>
          </a:xfrm>
          <a:prstGeom prst="round2SameRect">
            <a:avLst/>
          </a:prstGeom>
          <a:ln w="12700">
            <a:solidFill>
              <a:schemeClr val="bg1"/>
            </a:solidFill>
          </a:ln>
        </p:spPr>
      </p:pic>
      <p:sp>
        <p:nvSpPr>
          <p:cNvPr id="24" name="Rectangle 23"/>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000" b="1" dirty="0">
                <a:solidFill>
                  <a:schemeClr val="bg1"/>
                </a:solidFill>
              </a:rPr>
              <a:t>Quotes from </a:t>
            </a:r>
            <a:r>
              <a:rPr lang="en-US" sz="2800" b="1" dirty="0">
                <a:solidFill>
                  <a:schemeClr val="bg1"/>
                </a:solidFill>
              </a:rPr>
              <a:t>distinguished</a:t>
            </a:r>
            <a:r>
              <a:rPr lang="en-US" sz="2000" b="1" dirty="0">
                <a:solidFill>
                  <a:schemeClr val="bg1"/>
                </a:solidFill>
              </a:rPr>
              <a:t> leaders</a:t>
            </a:r>
          </a:p>
        </p:txBody>
      </p:sp>
      <p:cxnSp>
        <p:nvCxnSpPr>
          <p:cNvPr id="25" name="Straight Connector 24"/>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11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ame Side Corner Rectangle 11"/>
          <p:cNvSpPr/>
          <p:nvPr/>
        </p:nvSpPr>
        <p:spPr bwMode="gray">
          <a:xfrm>
            <a:off x="480120" y="1630323"/>
            <a:ext cx="4722576" cy="2171382"/>
          </a:xfrm>
          <a:prstGeom prst="round2SameRect">
            <a:avLst/>
          </a:prstGeom>
          <a:solidFill>
            <a:schemeClr val="accent5"/>
          </a:solidFill>
          <a:ln w="19050" algn="ctr">
            <a:solidFill>
              <a:schemeClr val="accent5"/>
            </a:solidFill>
            <a:miter lim="800000"/>
            <a:headEnd/>
            <a:tailEnd/>
          </a:ln>
        </p:spPr>
        <p:txBody>
          <a:bodyPr wrap="square" lIns="2088000" tIns="88900" rIns="0" bIns="88900" rtlCol="0" anchor="ctr"/>
          <a:lstStyle/>
          <a:p>
            <a:pPr>
              <a:spcAft>
                <a:spcPts val="600"/>
              </a:spcAft>
            </a:pPr>
            <a:r>
              <a:rPr lang="en-IN" sz="1600" b="1" dirty="0">
                <a:solidFill>
                  <a:schemeClr val="bg1"/>
                </a:solidFill>
              </a:rPr>
              <a:t>Shri Narendra Modi</a:t>
            </a:r>
          </a:p>
          <a:p>
            <a:r>
              <a:rPr lang="en-US" sz="1400" dirty="0">
                <a:solidFill>
                  <a:schemeClr val="bg1"/>
                </a:solidFill>
              </a:rPr>
              <a:t>Hon’ble Prime Minister of India</a:t>
            </a:r>
          </a:p>
        </p:txBody>
      </p:sp>
      <p:sp>
        <p:nvSpPr>
          <p:cNvPr id="18" name="Round Same Side Corner Rectangle 17"/>
          <p:cNvSpPr/>
          <p:nvPr/>
        </p:nvSpPr>
        <p:spPr bwMode="gray">
          <a:xfrm rot="10800000">
            <a:off x="480120" y="3768403"/>
            <a:ext cx="4722576" cy="2888296"/>
          </a:xfrm>
          <a:prstGeom prst="round2SameRect">
            <a:avLst>
              <a:gd name="adj1" fmla="val 6459"/>
              <a:gd name="adj2" fmla="val 0"/>
            </a:avLst>
          </a:prstGeom>
          <a:noFill/>
          <a:ln w="19050" algn="ctr">
            <a:solidFill>
              <a:schemeClr val="accent5"/>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17" name="Rounded Rectangle 16"/>
          <p:cNvSpPr/>
          <p:nvPr/>
        </p:nvSpPr>
        <p:spPr bwMode="gray">
          <a:xfrm>
            <a:off x="4492663" y="6400884"/>
            <a:ext cx="576630" cy="511630"/>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14" name="Picture 1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602625" y="6505747"/>
            <a:ext cx="356708" cy="356708"/>
          </a:xfrm>
          <a:prstGeom prst="rect">
            <a:avLst/>
          </a:prstGeom>
        </p:spPr>
      </p:pic>
      <p:sp>
        <p:nvSpPr>
          <p:cNvPr id="16" name="TextBox 15"/>
          <p:cNvSpPr txBox="1"/>
          <p:nvPr/>
        </p:nvSpPr>
        <p:spPr>
          <a:xfrm>
            <a:off x="876461" y="4257988"/>
            <a:ext cx="4164743" cy="1615827"/>
          </a:xfrm>
          <a:prstGeom prst="rect">
            <a:avLst/>
          </a:prstGeom>
          <a:noFill/>
        </p:spPr>
        <p:txBody>
          <a:bodyPr wrap="square" lIns="0" tIns="0" rIns="0" bIns="0" rtlCol="0">
            <a:spAutoFit/>
          </a:bodyPr>
          <a:lstStyle/>
          <a:p>
            <a:pPr indent="-457200" algn="just">
              <a:buSzPct val="100000"/>
            </a:pPr>
            <a:r>
              <a:rPr lang="en-US" sz="1500" dirty="0"/>
              <a:t>“Yours is a profession in the society that has the capacity to save this entire economy and keep it growing… A Chartered Accountant’s role should be such that he knows that he is not working just to add and subtract these numbers between 0 to 9, but he should feel that he is playing an </a:t>
            </a:r>
            <a:r>
              <a:rPr lang="en-US" sz="1500" b="1" dirty="0"/>
              <a:t>important role in building the economic infrastructure of this nation.”</a:t>
            </a:r>
          </a:p>
        </p:txBody>
      </p:sp>
      <p:pic>
        <p:nvPicPr>
          <p:cNvPr id="20" name="Picture 19"/>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21533" r="11902" b="11532"/>
          <a:stretch/>
        </p:blipFill>
        <p:spPr>
          <a:xfrm>
            <a:off x="480118" y="1645749"/>
            <a:ext cx="1866583" cy="2171379"/>
          </a:xfrm>
          <a:prstGeom prst="round2SameRect">
            <a:avLst/>
          </a:prstGeom>
          <a:ln w="12700">
            <a:solidFill>
              <a:schemeClr val="bg1"/>
            </a:solidFill>
          </a:ln>
        </p:spPr>
      </p:pic>
      <p:sp>
        <p:nvSpPr>
          <p:cNvPr id="27" name="Rectangle 26"/>
          <p:cNvSpPr/>
          <p:nvPr/>
        </p:nvSpPr>
        <p:spPr bwMode="gray">
          <a:xfrm>
            <a:off x="433368" y="669477"/>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buFont typeface="Wingdings 2" pitchFamily="18" charset="2"/>
              <a:buNone/>
            </a:pPr>
            <a:r>
              <a:rPr lang="en-US" sz="2800" b="1" dirty="0">
                <a:solidFill>
                  <a:schemeClr val="bg1">
                    <a:lumMod val="95000"/>
                  </a:schemeClr>
                </a:solidFill>
              </a:rPr>
              <a:t>Quotes from distinguished leaders</a:t>
            </a:r>
          </a:p>
        </p:txBody>
      </p:sp>
      <p:cxnSp>
        <p:nvCxnSpPr>
          <p:cNvPr id="28" name="Straight Connector 27"/>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ound Same Side Corner Rectangle 11">
            <a:extLst>
              <a:ext uri="{FF2B5EF4-FFF2-40B4-BE49-F238E27FC236}">
                <a16:creationId xmlns="" xmlns:a16="http://schemas.microsoft.com/office/drawing/2014/main" id="{9AE75AFA-B56E-BB23-21CD-14044E82B3FB}"/>
              </a:ext>
            </a:extLst>
          </p:cNvPr>
          <p:cNvSpPr/>
          <p:nvPr/>
        </p:nvSpPr>
        <p:spPr bwMode="gray">
          <a:xfrm>
            <a:off x="5729453" y="1630320"/>
            <a:ext cx="4722576" cy="2225087"/>
          </a:xfrm>
          <a:prstGeom prst="round2SameRect">
            <a:avLst/>
          </a:prstGeom>
          <a:solidFill>
            <a:schemeClr val="accent5"/>
          </a:solidFill>
          <a:ln w="19050" algn="ctr">
            <a:solidFill>
              <a:schemeClr val="accent5"/>
            </a:solidFill>
            <a:miter lim="800000"/>
            <a:headEnd/>
            <a:tailEnd/>
          </a:ln>
        </p:spPr>
        <p:txBody>
          <a:bodyPr wrap="square" lIns="2088000" tIns="88900" rIns="0" bIns="88900" rtlCol="0" anchor="ctr"/>
          <a:lstStyle/>
          <a:p>
            <a:pPr>
              <a:spcAft>
                <a:spcPts val="600"/>
              </a:spcAft>
            </a:pPr>
            <a:r>
              <a:rPr lang="en-IN" sz="1600" b="1" dirty="0">
                <a:solidFill>
                  <a:schemeClr val="bg1"/>
                </a:solidFill>
              </a:rPr>
              <a:t>Smt. Droupadi </a:t>
            </a:r>
            <a:r>
              <a:rPr lang="en-IN" sz="1600" b="1" dirty="0" err="1">
                <a:solidFill>
                  <a:schemeClr val="bg1"/>
                </a:solidFill>
              </a:rPr>
              <a:t>Murmu</a:t>
            </a:r>
            <a:endParaRPr lang="en-IN" sz="1600" b="1" dirty="0">
              <a:solidFill>
                <a:schemeClr val="bg1"/>
              </a:solidFill>
            </a:endParaRPr>
          </a:p>
          <a:p>
            <a:r>
              <a:rPr lang="en-US" sz="1400" dirty="0">
                <a:solidFill>
                  <a:schemeClr val="bg1"/>
                </a:solidFill>
              </a:rPr>
              <a:t>Hon’ble President of India</a:t>
            </a:r>
          </a:p>
        </p:txBody>
      </p:sp>
      <p:sp>
        <p:nvSpPr>
          <p:cNvPr id="3" name="Round Same Side Corner Rectangle 17">
            <a:extLst>
              <a:ext uri="{FF2B5EF4-FFF2-40B4-BE49-F238E27FC236}">
                <a16:creationId xmlns="" xmlns:a16="http://schemas.microsoft.com/office/drawing/2014/main" id="{47FB4252-75BF-8CCA-4C5F-489D5F204421}"/>
              </a:ext>
            </a:extLst>
          </p:cNvPr>
          <p:cNvSpPr/>
          <p:nvPr/>
        </p:nvSpPr>
        <p:spPr bwMode="gray">
          <a:xfrm rot="10800000">
            <a:off x="5729453" y="3801700"/>
            <a:ext cx="4722576" cy="2888296"/>
          </a:xfrm>
          <a:prstGeom prst="round2SameRect">
            <a:avLst>
              <a:gd name="adj1" fmla="val 6459"/>
              <a:gd name="adj2" fmla="val 0"/>
            </a:avLst>
          </a:prstGeom>
          <a:noFill/>
          <a:ln w="19050" algn="ctr">
            <a:solidFill>
              <a:schemeClr val="accent5"/>
            </a:solidFill>
            <a:miter lim="800000"/>
            <a:headEnd/>
            <a:tailEnd/>
          </a:ln>
        </p:spPr>
        <p:txBody>
          <a:bodyPr wrap="square" lIns="2088000" tIns="88900" rIns="88900" bIns="88900" rtlCol="0" anchor="ctr"/>
          <a:lstStyle/>
          <a:p>
            <a:endParaRPr lang="en-US" sz="1600" dirty="0">
              <a:solidFill>
                <a:schemeClr val="bg1"/>
              </a:solidFill>
            </a:endParaRPr>
          </a:p>
        </p:txBody>
      </p:sp>
      <p:sp>
        <p:nvSpPr>
          <p:cNvPr id="4" name="TextBox 3">
            <a:extLst>
              <a:ext uri="{FF2B5EF4-FFF2-40B4-BE49-F238E27FC236}">
                <a16:creationId xmlns="" xmlns:a16="http://schemas.microsoft.com/office/drawing/2014/main" id="{9EA5187F-16E8-FE3A-9933-89BE8019DAB0}"/>
              </a:ext>
            </a:extLst>
          </p:cNvPr>
          <p:cNvSpPr txBox="1"/>
          <p:nvPr/>
        </p:nvSpPr>
        <p:spPr>
          <a:xfrm>
            <a:off x="5889824" y="4053877"/>
            <a:ext cx="4401834" cy="2539157"/>
          </a:xfrm>
          <a:prstGeom prst="rect">
            <a:avLst/>
          </a:prstGeom>
          <a:noFill/>
        </p:spPr>
        <p:txBody>
          <a:bodyPr wrap="square" lIns="0" tIns="0" rIns="0" bIns="0" rtlCol="0">
            <a:spAutoFit/>
          </a:bodyPr>
          <a:lstStyle/>
          <a:p>
            <a:pPr indent="-457200" algn="just">
              <a:buSzPct val="100000"/>
            </a:pPr>
            <a:r>
              <a:rPr lang="en-US" sz="1500" dirty="0"/>
              <a:t>“</a:t>
            </a:r>
            <a:r>
              <a:rPr lang="en-US" sz="1500" b="1" dirty="0"/>
              <a:t>The Chartered Accountant Fraternity is the 'Pillar of Economic Governance'. </a:t>
            </a:r>
            <a:r>
              <a:rPr lang="en-US" sz="1500" dirty="0"/>
              <a:t>You have been entrusted with an important responsibility of reflecting the real health of the economy. There are more than 3.5 lakh-chartered accountants in the country. It is a matter of special happiness that the percentage of women in this profession is increasing day by day. I hope that in the year 2047, when the country will celebrate the centenary of independence and your institute will also be close to the centenary year, they will account for 50 per cent of the total practicing-chartered accountants.</a:t>
            </a:r>
            <a:r>
              <a:rPr lang="en-US" sz="1500" b="1" dirty="0"/>
              <a:t>”</a:t>
            </a:r>
          </a:p>
        </p:txBody>
      </p:sp>
      <p:pic>
        <p:nvPicPr>
          <p:cNvPr id="11" name="Picture 10">
            <a:extLst>
              <a:ext uri="{FF2B5EF4-FFF2-40B4-BE49-F238E27FC236}">
                <a16:creationId xmlns="" xmlns:a16="http://schemas.microsoft.com/office/drawing/2014/main" id="{397F5D98-4882-9139-FBB0-88D2356955C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21533" r="11902" b="11532"/>
          <a:stretch/>
        </p:blipFill>
        <p:spPr>
          <a:xfrm>
            <a:off x="5729453" y="1630321"/>
            <a:ext cx="1866583" cy="2225088"/>
          </a:xfrm>
          <a:prstGeom prst="round2SameRect">
            <a:avLst/>
          </a:prstGeom>
          <a:ln w="12700">
            <a:solidFill>
              <a:schemeClr val="bg1"/>
            </a:solidFill>
          </a:ln>
        </p:spPr>
      </p:pic>
      <p:pic>
        <p:nvPicPr>
          <p:cNvPr id="13" name="Picture 12" descr="A person wearing glasses and a blue and white dress&#10;&#10;Description automatically generated">
            <a:extLst>
              <a:ext uri="{FF2B5EF4-FFF2-40B4-BE49-F238E27FC236}">
                <a16:creationId xmlns="" xmlns:a16="http://schemas.microsoft.com/office/drawing/2014/main" id="{1BA3FDCB-4687-198C-CD61-488F9CF021DB}"/>
              </a:ext>
            </a:extLst>
          </p:cNvPr>
          <p:cNvPicPr>
            <a:picLocks noChangeAspect="1"/>
          </p:cNvPicPr>
          <p:nvPr/>
        </p:nvPicPr>
        <p:blipFill>
          <a:blip r:embed="rId5"/>
          <a:stretch>
            <a:fillRect/>
          </a:stretch>
        </p:blipFill>
        <p:spPr>
          <a:xfrm>
            <a:off x="5729453" y="1645750"/>
            <a:ext cx="1893264" cy="2209658"/>
          </a:xfrm>
          <a:prstGeom prst="rect">
            <a:avLst/>
          </a:prstGeom>
        </p:spPr>
      </p:pic>
      <p:sp>
        <p:nvSpPr>
          <p:cNvPr id="6" name="Rounded Rectangle 16">
            <a:extLst>
              <a:ext uri="{FF2B5EF4-FFF2-40B4-BE49-F238E27FC236}">
                <a16:creationId xmlns="" xmlns:a16="http://schemas.microsoft.com/office/drawing/2014/main" id="{CC7794F2-6705-9DA0-68F3-F95A21CE6978}"/>
              </a:ext>
            </a:extLst>
          </p:cNvPr>
          <p:cNvSpPr/>
          <p:nvPr/>
        </p:nvSpPr>
        <p:spPr bwMode="gray">
          <a:xfrm>
            <a:off x="9596482" y="6400884"/>
            <a:ext cx="576630" cy="511630"/>
          </a:xfrm>
          <a:prstGeom prst="round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7" name="Picture 6">
            <a:extLst>
              <a:ext uri="{FF2B5EF4-FFF2-40B4-BE49-F238E27FC236}">
                <a16:creationId xmlns="" xmlns:a16="http://schemas.microsoft.com/office/drawing/2014/main" id="{FED4D51F-2B52-7FF9-35F0-6B2D7F4F2E9F}"/>
              </a:ext>
            </a:extLst>
          </p:cNvPr>
          <p:cNvPicPr>
            <a:picLocks noChangeAspect="1"/>
          </p:cNvPicPr>
          <p:nvPr/>
        </p:nvPicPr>
        <p:blipFill>
          <a:blip r:embed="rId6"/>
          <a:stretch>
            <a:fillRect/>
          </a:stretch>
        </p:blipFill>
        <p:spPr>
          <a:xfrm>
            <a:off x="9732547" y="6480754"/>
            <a:ext cx="359695" cy="359695"/>
          </a:xfrm>
          <a:prstGeom prst="rect">
            <a:avLst/>
          </a:prstGeom>
        </p:spPr>
      </p:pic>
    </p:spTree>
    <p:extLst>
      <p:ext uri="{BB962C8B-B14F-4D97-AF65-F5344CB8AC3E}">
        <p14:creationId xmlns:p14="http://schemas.microsoft.com/office/powerpoint/2010/main" val="4122653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0" y="7053263"/>
            <a:ext cx="10688638" cy="47307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5" name="TextBox 4">
            <a:extLst>
              <a:ext uri="{FF2B5EF4-FFF2-40B4-BE49-F238E27FC236}">
                <a16:creationId xmlns="" xmlns:a16="http://schemas.microsoft.com/office/drawing/2014/main" id="{9F400FF2-401D-C13D-8567-D51667D5D48C}"/>
              </a:ext>
            </a:extLst>
          </p:cNvPr>
          <p:cNvSpPr txBox="1"/>
          <p:nvPr/>
        </p:nvSpPr>
        <p:spPr>
          <a:xfrm>
            <a:off x="942461" y="1456267"/>
            <a:ext cx="8923867" cy="584775"/>
          </a:xfrm>
          <a:prstGeom prst="rect">
            <a:avLst/>
          </a:prstGeom>
          <a:noFill/>
        </p:spPr>
        <p:txBody>
          <a:bodyPr wrap="square" rtlCol="0">
            <a:spAutoFit/>
          </a:bodyPr>
          <a:lstStyle/>
          <a:p>
            <a:pPr algn="ctr"/>
            <a:r>
              <a:rPr lang="en-IN" sz="3200" b="1" dirty="0"/>
              <a:t>Committee on Career Counselling of ICAI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325265"/>
            <a:ext cx="8823340" cy="331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8142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29185" y="860391"/>
            <a:ext cx="9230268" cy="4944389"/>
            <a:chOff x="735535" y="1155469"/>
            <a:chExt cx="9230268" cy="4944389"/>
          </a:xfrm>
        </p:grpSpPr>
        <p:sp>
          <p:nvSpPr>
            <p:cNvPr id="9" name="Rounded Rectangle 8"/>
            <p:cNvSpPr/>
            <p:nvPr/>
          </p:nvSpPr>
          <p:spPr bwMode="gray">
            <a:xfrm>
              <a:off x="735535" y="2892829"/>
              <a:ext cx="9230268" cy="3207029"/>
            </a:xfrm>
            <a:prstGeom prst="roundRect">
              <a:avLst>
                <a:gd name="adj" fmla="val 7720"/>
              </a:avLst>
            </a:prstGeom>
            <a:noFill/>
            <a:ln w="19050" algn="ctr">
              <a:solidFill>
                <a:schemeClr val="accent6">
                  <a:lumMod val="60000"/>
                  <a:lumOff val="40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14" name="Group 13"/>
            <p:cNvGrpSpPr/>
            <p:nvPr/>
          </p:nvGrpSpPr>
          <p:grpSpPr>
            <a:xfrm>
              <a:off x="3891682" y="1155469"/>
              <a:ext cx="2905274" cy="2905274"/>
              <a:chOff x="3891682" y="1155469"/>
              <a:chExt cx="2905274" cy="2905274"/>
            </a:xfrm>
          </p:grpSpPr>
          <p:sp>
            <p:nvSpPr>
              <p:cNvPr id="12" name="Oval 11"/>
              <p:cNvSpPr/>
              <p:nvPr/>
            </p:nvSpPr>
            <p:spPr bwMode="gray">
              <a:xfrm>
                <a:off x="3891682" y="1155469"/>
                <a:ext cx="2905274" cy="2905274"/>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598" y="1531684"/>
                <a:ext cx="2143442" cy="2152844"/>
              </a:xfrm>
              <a:prstGeom prst="rect">
                <a:avLst/>
              </a:prstGeom>
            </p:spPr>
          </p:pic>
        </p:grpSp>
        <p:sp>
          <p:nvSpPr>
            <p:cNvPr id="6" name="Rectangle 5"/>
            <p:cNvSpPr/>
            <p:nvPr/>
          </p:nvSpPr>
          <p:spPr bwMode="gray">
            <a:xfrm>
              <a:off x="828358" y="3844073"/>
              <a:ext cx="9031922" cy="1820748"/>
            </a:xfrm>
            <a:prstGeom prst="rect">
              <a:avLst/>
            </a:prstGeom>
            <a:noFill/>
            <a:ln w="19050" algn="ctr">
              <a:noFill/>
              <a:miter lim="800000"/>
              <a:headEnd/>
              <a:tailEnd/>
            </a:ln>
          </p:spPr>
          <p:txBody>
            <a:bodyPr wrap="square" lIns="0" tIns="0" rIns="0" bIns="0" rtlCol="0" anchor="ctr"/>
            <a:lstStyle/>
            <a:p>
              <a:pPr algn="ctr">
                <a:lnSpc>
                  <a:spcPct val="106000"/>
                </a:lnSpc>
                <a:buFont typeface="Wingdings 2" pitchFamily="18" charset="2"/>
                <a:buNone/>
              </a:pPr>
              <a:endParaRPr lang="en-US" sz="2400" b="1" dirty="0">
                <a:solidFill>
                  <a:schemeClr val="accent4"/>
                </a:solidFill>
              </a:endParaRPr>
            </a:p>
            <a:p>
              <a:pPr algn="ctr">
                <a:lnSpc>
                  <a:spcPct val="106000"/>
                </a:lnSpc>
                <a:buFont typeface="Wingdings 2" pitchFamily="18" charset="2"/>
                <a:buNone/>
              </a:pPr>
              <a:r>
                <a:rPr lang="en-US" sz="2400" b="1" dirty="0">
                  <a:solidFill>
                    <a:schemeClr val="accent4"/>
                  </a:solidFill>
                </a:rPr>
                <a:t>The Institute of Chartered Accountants of India </a:t>
              </a:r>
            </a:p>
            <a:p>
              <a:pPr algn="ctr">
                <a:lnSpc>
                  <a:spcPct val="106000"/>
                </a:lnSpc>
                <a:buFont typeface="Wingdings 2" pitchFamily="18" charset="2"/>
                <a:buNone/>
              </a:pPr>
              <a:r>
                <a:rPr lang="en-US" sz="2400" b="1" dirty="0">
                  <a:solidFill>
                    <a:schemeClr val="accent4"/>
                  </a:solidFill>
                </a:rPr>
                <a:t>COMMITTEE ON CAREER COUNSELLING</a:t>
              </a:r>
            </a:p>
            <a:p>
              <a:pPr algn="ctr">
                <a:lnSpc>
                  <a:spcPct val="106000"/>
                </a:lnSpc>
                <a:buFont typeface="Wingdings 2" pitchFamily="18" charset="2"/>
                <a:buNone/>
              </a:pPr>
              <a:r>
                <a:rPr lang="en-US" sz="2000" b="1" dirty="0"/>
                <a:t/>
              </a:r>
              <a:br>
                <a:rPr lang="en-US" sz="2000" b="1" dirty="0"/>
              </a:br>
              <a:endParaRPr lang="en-US" sz="2000" b="1" dirty="0"/>
            </a:p>
            <a:p>
              <a:pPr algn="ctr">
                <a:lnSpc>
                  <a:spcPct val="106000"/>
                </a:lnSpc>
                <a:buFont typeface="Wingdings 2" pitchFamily="18" charset="2"/>
                <a:buNone/>
              </a:pPr>
              <a:r>
                <a:rPr lang="en-US" sz="1600" dirty="0"/>
                <a:t>“ICAI </a:t>
              </a:r>
              <a:r>
                <a:rPr lang="en-US" sz="1600" dirty="0" err="1"/>
                <a:t>Bhawan</a:t>
              </a:r>
              <a:r>
                <a:rPr lang="en-US" sz="1600" dirty="0"/>
                <a:t>”, A-29, Sector-62, Noida (U.P.) P.C.-201309</a:t>
              </a:r>
            </a:p>
            <a:p>
              <a:pPr algn="ctr">
                <a:lnSpc>
                  <a:spcPct val="106000"/>
                </a:lnSpc>
                <a:buFont typeface="Wingdings 2" pitchFamily="18" charset="2"/>
                <a:buNone/>
              </a:pPr>
              <a:r>
                <a:rPr lang="en-US" sz="1600" dirty="0"/>
                <a:t>Phone: 0120-3876871, Toll-Free-1800 202 8371, E-mail: </a:t>
              </a:r>
              <a:r>
                <a:rPr lang="en-US" sz="1600" dirty="0">
                  <a:hlinkClick r:id="rId4"/>
                </a:rPr>
                <a:t>ccc.secretary@icai.in</a:t>
              </a:r>
              <a:endParaRPr lang="en-US" sz="1600" dirty="0"/>
            </a:p>
          </p:txBody>
        </p:sp>
        <p:cxnSp>
          <p:nvCxnSpPr>
            <p:cNvPr id="3" name="Straight Connector 2"/>
            <p:cNvCxnSpPr/>
            <p:nvPr/>
          </p:nvCxnSpPr>
          <p:spPr>
            <a:xfrm>
              <a:off x="1173461" y="4823027"/>
              <a:ext cx="8341717"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bwMode="gray">
          <a:xfrm>
            <a:off x="0" y="7053263"/>
            <a:ext cx="10688638" cy="47307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Tree>
    <p:extLst>
      <p:ext uri="{BB962C8B-B14F-4D97-AF65-F5344CB8AC3E}">
        <p14:creationId xmlns:p14="http://schemas.microsoft.com/office/powerpoint/2010/main" val="85585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738" y="2129380"/>
            <a:ext cx="9821862" cy="3871369"/>
          </a:xfrm>
          <a:prstGeom prst="rect">
            <a:avLst/>
          </a:prstGeom>
          <a:noFill/>
        </p:spPr>
        <p:txBody>
          <a:bodyPr/>
          <a:lstStyle/>
          <a:p>
            <a:endParaRPr lang="en-IN"/>
          </a:p>
        </p:txBody>
      </p:sp>
      <p:sp>
        <p:nvSpPr>
          <p:cNvPr id="6" name="Freeform 5"/>
          <p:cNvSpPr/>
          <p:nvPr/>
        </p:nvSpPr>
        <p:spPr>
          <a:xfrm>
            <a:off x="439857" y="1828800"/>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rgbClr val="62B5E5">
              <a:alpha val="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Human Resources # </a:t>
            </a:r>
            <a:r>
              <a:rPr lang="en-IN" sz="2400" b="1" kern="1200" dirty="0">
                <a:solidFill>
                  <a:schemeClr val="tx1"/>
                </a:solidFill>
              </a:rPr>
              <a:t>1200+</a:t>
            </a:r>
            <a:endParaRPr lang="en-IN" sz="2400" kern="1200" dirty="0">
              <a:solidFill>
                <a:schemeClr val="tx1"/>
              </a:solidFill>
            </a:endParaRPr>
          </a:p>
        </p:txBody>
      </p:sp>
      <p:sp>
        <p:nvSpPr>
          <p:cNvPr id="7" name="Oval 6"/>
          <p:cNvSpPr/>
          <p:nvPr/>
        </p:nvSpPr>
        <p:spPr>
          <a:xfrm>
            <a:off x="593780" y="2129379"/>
            <a:ext cx="1289165" cy="1289165"/>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8" name="Freeform 7"/>
          <p:cNvSpPr/>
          <p:nvPr/>
        </p:nvSpPr>
        <p:spPr>
          <a:xfrm>
            <a:off x="2084779" y="1828800"/>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chemeClr val="accent4">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Branches # </a:t>
            </a:r>
            <a:r>
              <a:rPr lang="en-IN" sz="2400" b="1" kern="1200" dirty="0">
                <a:solidFill>
                  <a:schemeClr val="tx1"/>
                </a:solidFill>
              </a:rPr>
              <a:t>168</a:t>
            </a:r>
            <a:endParaRPr lang="en-IN" sz="2400" kern="1200" dirty="0">
              <a:solidFill>
                <a:schemeClr val="tx1"/>
              </a:solidFill>
            </a:endParaRPr>
          </a:p>
        </p:txBody>
      </p:sp>
      <p:sp>
        <p:nvSpPr>
          <p:cNvPr id="9" name="Oval 8"/>
          <p:cNvSpPr/>
          <p:nvPr/>
        </p:nvSpPr>
        <p:spPr>
          <a:xfrm>
            <a:off x="2238702" y="2129379"/>
            <a:ext cx="1289165" cy="1289165"/>
          </a:xfrm>
          <a:prstGeom prst="ellipse">
            <a:avLst/>
          </a:prstGeom>
          <a:blipFill>
            <a:blip r:embed="rId3">
              <a:extLst>
                <a:ext uri="{28A0092B-C50C-407E-A947-70E740481C1C}">
                  <a14:useLocalDpi xmlns:a14="http://schemas.microsoft.com/office/drawing/2010/main" val="0"/>
                </a:ext>
              </a:extLst>
            </a:blip>
            <a:srcRect/>
            <a:stretch>
              <a:fillRect t="-7000" b="-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10" name="Freeform 9"/>
          <p:cNvSpPr/>
          <p:nvPr/>
        </p:nvSpPr>
        <p:spPr>
          <a:xfrm>
            <a:off x="3729702" y="1828800"/>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rgbClr val="43B02A">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Foreign Chapters # </a:t>
            </a:r>
            <a:r>
              <a:rPr lang="en-IN" sz="2400" b="1" dirty="0">
                <a:solidFill>
                  <a:schemeClr val="tx1"/>
                </a:solidFill>
              </a:rPr>
              <a:t>45</a:t>
            </a:r>
            <a:endParaRPr lang="en-IN" sz="2400" kern="1200" dirty="0">
              <a:solidFill>
                <a:schemeClr val="tx1"/>
              </a:solidFill>
            </a:endParaRPr>
          </a:p>
        </p:txBody>
      </p:sp>
      <p:sp>
        <p:nvSpPr>
          <p:cNvPr id="11" name="Oval 10"/>
          <p:cNvSpPr/>
          <p:nvPr/>
        </p:nvSpPr>
        <p:spPr>
          <a:xfrm>
            <a:off x="3883625" y="2129379"/>
            <a:ext cx="1289165" cy="1289165"/>
          </a:xfrm>
          <a:prstGeom prst="ellipse">
            <a:avLst/>
          </a:prstGeom>
          <a:blipFill>
            <a:blip r:embed="rId4">
              <a:extLst>
                <a:ext uri="{28A0092B-C50C-407E-A947-70E740481C1C}">
                  <a14:useLocalDpi xmlns:a14="http://schemas.microsoft.com/office/drawing/2010/main" val="0"/>
                </a:ext>
              </a:extLst>
            </a:blip>
            <a:srcRect/>
            <a:stretch>
              <a:fillRect l="-35000" r="-3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26" name="Freeform 25"/>
          <p:cNvSpPr/>
          <p:nvPr/>
        </p:nvSpPr>
        <p:spPr>
          <a:xfrm>
            <a:off x="5374624" y="1828800"/>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rgbClr val="00A3E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Branch Own Buildings #  </a:t>
            </a:r>
            <a:r>
              <a:rPr lang="en-IN" sz="2400" b="1" kern="1200" dirty="0">
                <a:solidFill>
                  <a:schemeClr val="tx1"/>
                </a:solidFill>
              </a:rPr>
              <a:t>101</a:t>
            </a:r>
            <a:endParaRPr lang="en-IN" sz="2400" kern="1200" dirty="0">
              <a:solidFill>
                <a:schemeClr val="tx1"/>
              </a:solidFill>
            </a:endParaRPr>
          </a:p>
        </p:txBody>
      </p:sp>
      <p:sp>
        <p:nvSpPr>
          <p:cNvPr id="27" name="Oval 26"/>
          <p:cNvSpPr/>
          <p:nvPr/>
        </p:nvSpPr>
        <p:spPr>
          <a:xfrm>
            <a:off x="5528547" y="2129379"/>
            <a:ext cx="1289165" cy="1289165"/>
          </a:xfrm>
          <a:prstGeom prst="ellipse">
            <a:avLst/>
          </a:prstGeom>
          <a:blipFill>
            <a:blip r:embed="rId5">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28" name="Freeform 27"/>
          <p:cNvSpPr/>
          <p:nvPr/>
        </p:nvSpPr>
        <p:spPr>
          <a:xfrm>
            <a:off x="7019546" y="1828799"/>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chemeClr val="accent4">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Auditoriums</a:t>
            </a:r>
            <a:r>
              <a:rPr lang="en-IN" sz="2400" b="1" dirty="0">
                <a:solidFill>
                  <a:schemeClr val="tx1"/>
                </a:solidFill>
              </a:rPr>
              <a:t>#45 </a:t>
            </a:r>
            <a:r>
              <a:rPr lang="en-IN" sz="1400" b="1" dirty="0">
                <a:solidFill>
                  <a:schemeClr val="tx1"/>
                </a:solidFill>
              </a:rPr>
              <a:t>&amp; </a:t>
            </a:r>
            <a:r>
              <a:rPr lang="en-IN" sz="1400" b="1" kern="1200" dirty="0">
                <a:solidFill>
                  <a:schemeClr val="tx1"/>
                </a:solidFill>
              </a:rPr>
              <a:t>Seminar Halls </a:t>
            </a:r>
            <a:r>
              <a:rPr lang="en-IN" sz="2400" b="1" dirty="0">
                <a:solidFill>
                  <a:schemeClr val="tx1"/>
                </a:solidFill>
              </a:rPr>
              <a:t>#</a:t>
            </a:r>
            <a:r>
              <a:rPr lang="en-IN" sz="2400" b="1" kern="1200" dirty="0">
                <a:solidFill>
                  <a:schemeClr val="tx1"/>
                </a:solidFill>
              </a:rPr>
              <a:t> </a:t>
            </a:r>
            <a:r>
              <a:rPr lang="en-IN" sz="2400" b="1" dirty="0">
                <a:solidFill>
                  <a:schemeClr val="tx1"/>
                </a:solidFill>
              </a:rPr>
              <a:t>98</a:t>
            </a:r>
            <a:r>
              <a:rPr lang="en-IN" sz="2400" b="1" kern="1200" dirty="0">
                <a:solidFill>
                  <a:schemeClr val="tx1"/>
                </a:solidFill>
              </a:rPr>
              <a:t> </a:t>
            </a:r>
            <a:r>
              <a:rPr lang="en-IN" sz="1400" b="1" kern="1200" dirty="0">
                <a:solidFill>
                  <a:schemeClr val="tx1"/>
                </a:solidFill>
              </a:rPr>
              <a:t/>
            </a:r>
            <a:br>
              <a:rPr lang="en-IN" sz="1400" b="1" kern="1200" dirty="0">
                <a:solidFill>
                  <a:schemeClr val="tx1"/>
                </a:solidFill>
              </a:rPr>
            </a:br>
            <a:r>
              <a:rPr lang="en-IN" sz="1400" b="1" kern="1200" dirty="0">
                <a:solidFill>
                  <a:schemeClr val="tx1"/>
                </a:solidFill>
              </a:rPr>
              <a:t/>
            </a:r>
            <a:br>
              <a:rPr lang="en-IN" sz="1400" b="1" kern="1200" dirty="0">
                <a:solidFill>
                  <a:schemeClr val="tx1"/>
                </a:solidFill>
              </a:rPr>
            </a:br>
            <a:r>
              <a:rPr lang="en-IN" sz="1400" b="1" kern="1200" dirty="0">
                <a:solidFill>
                  <a:schemeClr val="tx1"/>
                </a:solidFill>
              </a:rPr>
              <a:t>(Approximate capacity #  </a:t>
            </a:r>
            <a:r>
              <a:rPr lang="en-IN" sz="2000" b="1" kern="1200" dirty="0">
                <a:solidFill>
                  <a:schemeClr val="tx1"/>
                </a:solidFill>
              </a:rPr>
              <a:t>22890</a:t>
            </a:r>
            <a:r>
              <a:rPr lang="en-IN" sz="2000" b="1" dirty="0">
                <a:solidFill>
                  <a:schemeClr val="tx1"/>
                </a:solidFill>
              </a:rPr>
              <a:t>+</a:t>
            </a:r>
            <a:r>
              <a:rPr lang="en-IN" sz="2000" b="1" kern="1200" dirty="0">
                <a:solidFill>
                  <a:schemeClr val="tx1"/>
                </a:solidFill>
              </a:rPr>
              <a:t>)</a:t>
            </a:r>
            <a:endParaRPr lang="en-IN" sz="2000" kern="1200" dirty="0">
              <a:solidFill>
                <a:schemeClr val="tx1"/>
              </a:solidFill>
            </a:endParaRPr>
          </a:p>
        </p:txBody>
      </p:sp>
      <p:sp>
        <p:nvSpPr>
          <p:cNvPr id="29" name="Oval 28"/>
          <p:cNvSpPr/>
          <p:nvPr/>
        </p:nvSpPr>
        <p:spPr>
          <a:xfrm>
            <a:off x="7173469" y="2129379"/>
            <a:ext cx="1289165" cy="1289165"/>
          </a:xfrm>
          <a:prstGeom prst="ellipse">
            <a:avLst/>
          </a:prstGeom>
          <a:blipFill>
            <a:blip r:embed="rId6">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30" name="Freeform 29"/>
          <p:cNvSpPr/>
          <p:nvPr/>
        </p:nvSpPr>
        <p:spPr>
          <a:xfrm>
            <a:off x="8664468" y="1828800"/>
            <a:ext cx="1597011" cy="5224463"/>
          </a:xfrm>
          <a:custGeom>
            <a:avLst/>
            <a:gdLst>
              <a:gd name="connsiteX0" fmla="*/ 0 w 1597011"/>
              <a:gd name="connsiteY0" fmla="*/ 159701 h 3871369"/>
              <a:gd name="connsiteX1" fmla="*/ 159701 w 1597011"/>
              <a:gd name="connsiteY1" fmla="*/ 0 h 3871369"/>
              <a:gd name="connsiteX2" fmla="*/ 1437310 w 1597011"/>
              <a:gd name="connsiteY2" fmla="*/ 0 h 3871369"/>
              <a:gd name="connsiteX3" fmla="*/ 1597011 w 1597011"/>
              <a:gd name="connsiteY3" fmla="*/ 159701 h 3871369"/>
              <a:gd name="connsiteX4" fmla="*/ 1597011 w 1597011"/>
              <a:gd name="connsiteY4" fmla="*/ 3711668 h 3871369"/>
              <a:gd name="connsiteX5" fmla="*/ 1437310 w 1597011"/>
              <a:gd name="connsiteY5" fmla="*/ 3871369 h 3871369"/>
              <a:gd name="connsiteX6" fmla="*/ 159701 w 1597011"/>
              <a:gd name="connsiteY6" fmla="*/ 3871369 h 3871369"/>
              <a:gd name="connsiteX7" fmla="*/ 0 w 1597011"/>
              <a:gd name="connsiteY7" fmla="*/ 3711668 h 3871369"/>
              <a:gd name="connsiteX8" fmla="*/ 0 w 1597011"/>
              <a:gd name="connsiteY8" fmla="*/ 159701 h 387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011" h="3871369">
                <a:moveTo>
                  <a:pt x="0" y="159701"/>
                </a:moveTo>
                <a:cubicBezTo>
                  <a:pt x="0" y="71501"/>
                  <a:pt x="71501" y="0"/>
                  <a:pt x="159701" y="0"/>
                </a:cubicBezTo>
                <a:lnTo>
                  <a:pt x="1437310" y="0"/>
                </a:lnTo>
                <a:cubicBezTo>
                  <a:pt x="1525510" y="0"/>
                  <a:pt x="1597011" y="71501"/>
                  <a:pt x="1597011" y="159701"/>
                </a:cubicBezTo>
                <a:lnTo>
                  <a:pt x="1597011" y="3711668"/>
                </a:lnTo>
                <a:cubicBezTo>
                  <a:pt x="1597011" y="3799868"/>
                  <a:pt x="1525510" y="3871369"/>
                  <a:pt x="1437310" y="3871369"/>
                </a:cubicBezTo>
                <a:lnTo>
                  <a:pt x="159701" y="3871369"/>
                </a:lnTo>
                <a:cubicBezTo>
                  <a:pt x="71501" y="3871369"/>
                  <a:pt x="0" y="3799868"/>
                  <a:pt x="0" y="3711668"/>
                </a:cubicBezTo>
                <a:lnTo>
                  <a:pt x="0" y="159701"/>
                </a:lnTo>
                <a:close/>
              </a:path>
            </a:pathLst>
          </a:custGeom>
          <a:solidFill>
            <a:srgbClr val="43B02A">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980000" rIns="106680" bIns="2016000" numCol="1" spcCol="1270" anchor="t" anchorCtr="0">
            <a:noAutofit/>
          </a:bodyPr>
          <a:lstStyle/>
          <a:p>
            <a:pPr lvl="0" defTabSz="666750" rtl="0">
              <a:lnSpc>
                <a:spcPct val="90000"/>
              </a:lnSpc>
              <a:spcBef>
                <a:spcPct val="0"/>
              </a:spcBef>
              <a:spcAft>
                <a:spcPct val="35000"/>
              </a:spcAft>
            </a:pPr>
            <a:r>
              <a:rPr lang="en-IN" sz="1400" b="1" kern="1200" dirty="0">
                <a:solidFill>
                  <a:schemeClr val="tx1"/>
                </a:solidFill>
              </a:rPr>
              <a:t>Information Technology Centres # </a:t>
            </a:r>
            <a:r>
              <a:rPr lang="en-IN" sz="2400" b="1" kern="1200" dirty="0">
                <a:solidFill>
                  <a:schemeClr val="tx1"/>
                </a:solidFill>
              </a:rPr>
              <a:t>162</a:t>
            </a:r>
            <a:r>
              <a:rPr lang="en-IN" sz="1400" b="1" kern="1200" dirty="0">
                <a:solidFill>
                  <a:schemeClr val="tx1"/>
                </a:solidFill>
              </a:rPr>
              <a:t> </a:t>
            </a:r>
            <a:br>
              <a:rPr lang="en-IN" sz="1400" b="1" kern="1200" dirty="0">
                <a:solidFill>
                  <a:schemeClr val="tx1"/>
                </a:solidFill>
              </a:rPr>
            </a:br>
            <a:r>
              <a:rPr lang="en-IN" sz="1400" b="1" kern="1200" dirty="0">
                <a:solidFill>
                  <a:schemeClr val="tx1"/>
                </a:solidFill>
              </a:rPr>
              <a:t/>
            </a:r>
            <a:br>
              <a:rPr lang="en-IN" sz="1400" b="1" kern="1200" dirty="0">
                <a:solidFill>
                  <a:schemeClr val="tx1"/>
                </a:solidFill>
              </a:rPr>
            </a:br>
            <a:r>
              <a:rPr lang="en-IN" sz="1400" b="1" kern="1200" dirty="0">
                <a:solidFill>
                  <a:schemeClr val="tx1"/>
                </a:solidFill>
              </a:rPr>
              <a:t>(Computers for students undergoing  ITT, Advance ITT </a:t>
            </a:r>
            <a:r>
              <a:rPr lang="en-IN" sz="2400" b="1" dirty="0">
                <a:solidFill>
                  <a:schemeClr val="tx1"/>
                </a:solidFill>
              </a:rPr>
              <a:t>6530 Plus</a:t>
            </a:r>
            <a:r>
              <a:rPr lang="en-IN" sz="1400" b="1" kern="1200" dirty="0">
                <a:solidFill>
                  <a:schemeClr val="tx1"/>
                </a:solidFill>
              </a:rPr>
              <a:t>)</a:t>
            </a:r>
            <a:endParaRPr lang="en-IN" sz="1400" kern="1200" dirty="0">
              <a:solidFill>
                <a:schemeClr val="tx1"/>
              </a:solidFill>
            </a:endParaRPr>
          </a:p>
        </p:txBody>
      </p:sp>
      <p:sp>
        <p:nvSpPr>
          <p:cNvPr id="31" name="Oval 30"/>
          <p:cNvSpPr/>
          <p:nvPr/>
        </p:nvSpPr>
        <p:spPr>
          <a:xfrm>
            <a:off x="8818391" y="2129379"/>
            <a:ext cx="1289165" cy="1289165"/>
          </a:xfrm>
          <a:prstGeom prst="ellipse">
            <a:avLst/>
          </a:prstGeom>
          <a:blipFill>
            <a:blip r:embed="rId7">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2" name="Left-Right Arrow 31"/>
          <p:cNvSpPr/>
          <p:nvPr/>
        </p:nvSpPr>
        <p:spPr>
          <a:xfrm>
            <a:off x="832612" y="6010976"/>
            <a:ext cx="9036113" cy="580705"/>
          </a:xfrm>
          <a:prstGeom prst="leftRightArrow">
            <a:avLst/>
          </a:prstGeom>
          <a:solidFill>
            <a:schemeClr val="accent4"/>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IN"/>
          </a:p>
        </p:txBody>
      </p:sp>
      <p:grpSp>
        <p:nvGrpSpPr>
          <p:cNvPr id="2" name="Group 1"/>
          <p:cNvGrpSpPr/>
          <p:nvPr/>
        </p:nvGrpSpPr>
        <p:grpSpPr>
          <a:xfrm>
            <a:off x="429257" y="686639"/>
            <a:ext cx="10259381" cy="745210"/>
            <a:chOff x="429257" y="686639"/>
            <a:chExt cx="10259381" cy="745210"/>
          </a:xfrm>
        </p:grpSpPr>
        <p:cxnSp>
          <p:nvCxnSpPr>
            <p:cNvPr id="22" name="Straight Connector 21"/>
            <p:cNvCxnSpPr/>
            <p:nvPr/>
          </p:nvCxnSpPr>
          <p:spPr>
            <a:xfrm>
              <a:off x="429257" y="686639"/>
              <a:ext cx="10259381" cy="0"/>
            </a:xfrm>
            <a:prstGeom prst="line">
              <a:avLst/>
            </a:prstGeom>
            <a:solidFill>
              <a:srgbClr val="00A3E0"/>
            </a:solidFill>
            <a:ln w="19050" algn="ctr">
              <a:noFill/>
              <a:miter lim="800000"/>
              <a:headEnd/>
              <a:tailEnd/>
            </a:ln>
          </p:spPr>
        </p:cxnSp>
        <p:sp>
          <p:nvSpPr>
            <p:cNvPr id="20" name="Rectangle 19"/>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pPr>
              <a:r>
                <a:rPr lang="en-US" sz="2000" b="1" dirty="0">
                  <a:solidFill>
                    <a:schemeClr val="bg1"/>
                  </a:solidFill>
                </a:rPr>
                <a:t>ICAI – Infrastructure</a:t>
              </a:r>
            </a:p>
          </p:txBody>
        </p:sp>
        <p:cxnSp>
          <p:nvCxnSpPr>
            <p:cNvPr id="21" name="Straight Connector 20"/>
            <p:cNvCxnSpPr/>
            <p:nvPr/>
          </p:nvCxnSpPr>
          <p:spPr>
            <a:xfrm>
              <a:off x="429257" y="1431849"/>
              <a:ext cx="10259381" cy="0"/>
            </a:xfrm>
            <a:prstGeom prst="line">
              <a:avLst/>
            </a:prstGeom>
            <a:solidFill>
              <a:srgbClr val="00A3E0"/>
            </a:solidFill>
            <a:ln w="19050" algn="ctr">
              <a:noFill/>
              <a:miter lim="800000"/>
              <a:headEnd/>
              <a:tailEnd/>
            </a:ln>
          </p:spPr>
        </p:cxnSp>
        <p:cxnSp>
          <p:nvCxnSpPr>
            <p:cNvPr id="23" name="Straight Connector 22"/>
            <p:cNvCxnSpPr/>
            <p:nvPr/>
          </p:nvCxnSpPr>
          <p:spPr>
            <a:xfrm>
              <a:off x="429257" y="686639"/>
              <a:ext cx="10259381" cy="0"/>
            </a:xfrm>
            <a:prstGeom prst="line">
              <a:avLst/>
            </a:prstGeom>
            <a:solidFill>
              <a:srgbClr val="00A3E0"/>
            </a:solidFill>
            <a:ln w="19050" algn="ctr">
              <a:noFill/>
              <a:miter lim="800000"/>
              <a:headEnd/>
              <a:tailEnd/>
            </a:ln>
          </p:spPr>
        </p:cxnSp>
      </p:grpSp>
    </p:spTree>
    <p:extLst>
      <p:ext uri="{BB962C8B-B14F-4D97-AF65-F5344CB8AC3E}">
        <p14:creationId xmlns:p14="http://schemas.microsoft.com/office/powerpoint/2010/main" val="258207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 name="Picture 3193"/>
          <p:cNvPicPr>
            <a:picLocks noChangeAspect="1"/>
          </p:cNvPicPr>
          <p:nvPr/>
        </p:nvPicPr>
        <p:blipFill>
          <a:blip r:embed="rId3">
            <a:lum contrast="-40000"/>
          </a:blip>
          <a:stretch>
            <a:fillRect/>
          </a:stretch>
        </p:blipFill>
        <p:spPr>
          <a:xfrm>
            <a:off x="1605598" y="1944569"/>
            <a:ext cx="7477442" cy="3776874"/>
          </a:xfrm>
          <a:prstGeom prst="rect">
            <a:avLst/>
          </a:prstGeom>
        </p:spPr>
      </p:pic>
      <p:sp>
        <p:nvSpPr>
          <p:cNvPr id="16" name="Rectangle 15"/>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pPr>
            <a:r>
              <a:rPr lang="hi-IN" sz="2000" b="1" dirty="0">
                <a:solidFill>
                  <a:schemeClr val="bg1"/>
                </a:solidFill>
              </a:rPr>
              <a:t>सात महाद्वीपों की एक भाषा </a:t>
            </a:r>
            <a:r>
              <a:rPr lang="hi-IN" sz="2000" b="1">
                <a:solidFill>
                  <a:schemeClr val="bg1"/>
                </a:solidFill>
              </a:rPr>
              <a:t>…</a:t>
            </a:r>
            <a:r>
              <a:rPr lang="en-US" sz="2000" b="1">
                <a:solidFill>
                  <a:schemeClr val="bg1"/>
                </a:solidFill>
              </a:rPr>
              <a:t> </a:t>
            </a:r>
            <a:r>
              <a:rPr lang="hi-IN" sz="2000" b="1">
                <a:solidFill>
                  <a:schemeClr val="bg1"/>
                </a:solidFill>
              </a:rPr>
              <a:t>लेखांकन </a:t>
            </a:r>
            <a:r>
              <a:rPr lang="en-US" sz="2000" b="1">
                <a:solidFill>
                  <a:schemeClr val="bg1"/>
                </a:solidFill>
              </a:rPr>
              <a:t>(</a:t>
            </a:r>
            <a:r>
              <a:rPr lang="hi-IN" altLang="en-US" sz="2000" b="1">
                <a:solidFill>
                  <a:schemeClr val="bg1"/>
                </a:solidFill>
              </a:rPr>
              <a:t>लेखाकर्म</a:t>
            </a:r>
            <a:r>
              <a:rPr lang="en-US" altLang="en-US" sz="2000" b="1">
                <a:solidFill>
                  <a:schemeClr val="bg1"/>
                </a:solidFill>
              </a:rPr>
              <a:t>)</a:t>
            </a:r>
            <a:endParaRPr lang="hi-IN" sz="2000" b="1" dirty="0">
              <a:solidFill>
                <a:schemeClr val="bg1"/>
              </a:solidFill>
            </a:endParaRPr>
          </a:p>
        </p:txBody>
      </p:sp>
      <p:sp>
        <p:nvSpPr>
          <p:cNvPr id="3142" name="Pentagon 3141"/>
          <p:cNvSpPr/>
          <p:nvPr/>
        </p:nvSpPr>
        <p:spPr bwMode="gray">
          <a:xfrm>
            <a:off x="1366037" y="5915661"/>
            <a:ext cx="3807943" cy="968598"/>
          </a:xfrm>
          <a:prstGeom prst="homePlate">
            <a:avLst/>
          </a:prstGeom>
          <a:solidFill>
            <a:srgbClr val="CCEAEE"/>
          </a:solidFill>
          <a:ln w="19050" algn="ctr">
            <a:noFill/>
            <a:miter lim="800000"/>
            <a:headEnd/>
            <a:tailEnd/>
          </a:ln>
        </p:spPr>
        <p:txBody>
          <a:bodyPr wrap="square" lIns="972000" tIns="88900" rIns="88900" bIns="88900" rtlCol="0" anchor="ctr"/>
          <a:lstStyle/>
          <a:p>
            <a:r>
              <a:rPr lang="en-US" sz="2000" b="1" dirty="0"/>
              <a:t>7 Continents..</a:t>
            </a:r>
            <a:br>
              <a:rPr lang="en-US" sz="2000" b="1" dirty="0"/>
            </a:br>
            <a:r>
              <a:rPr lang="en-US" sz="2000" b="1" dirty="0"/>
              <a:t>1 Language</a:t>
            </a:r>
            <a:endParaRPr lang="en-IN" sz="2000" b="1" dirty="0"/>
          </a:p>
        </p:txBody>
      </p:sp>
      <p:grpSp>
        <p:nvGrpSpPr>
          <p:cNvPr id="2" name="Group 3195"/>
          <p:cNvGrpSpPr/>
          <p:nvPr/>
        </p:nvGrpSpPr>
        <p:grpSpPr>
          <a:xfrm>
            <a:off x="958024" y="5857113"/>
            <a:ext cx="1085692" cy="1085692"/>
            <a:chOff x="1017062" y="5537751"/>
            <a:chExt cx="1085692" cy="1085692"/>
          </a:xfrm>
        </p:grpSpPr>
        <p:sp>
          <p:nvSpPr>
            <p:cNvPr id="3141" name="Oval 3140"/>
            <p:cNvSpPr/>
            <p:nvPr/>
          </p:nvSpPr>
          <p:spPr bwMode="gray">
            <a:xfrm>
              <a:off x="1017062" y="5537751"/>
              <a:ext cx="1085692" cy="1085692"/>
            </a:xfrm>
            <a:prstGeom prst="ellipse">
              <a:avLst/>
            </a:prstGeom>
            <a:solidFill>
              <a:schemeClr val="accent5"/>
            </a:solidFill>
            <a:ln w="2857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3" name="Group 33"/>
            <p:cNvGrpSpPr/>
            <p:nvPr/>
          </p:nvGrpSpPr>
          <p:grpSpPr>
            <a:xfrm>
              <a:off x="1260049" y="5797098"/>
              <a:ext cx="599720" cy="566998"/>
              <a:chOff x="1668463" y="1919288"/>
              <a:chExt cx="3287713" cy="3108325"/>
            </a:xfrm>
            <a:solidFill>
              <a:schemeClr val="bg1"/>
            </a:solidFill>
          </p:grpSpPr>
          <p:sp>
            <p:nvSpPr>
              <p:cNvPr id="31" name="Freeform 19"/>
              <p:cNvSpPr>
                <a:spLocks noEditPoints="1"/>
              </p:cNvSpPr>
              <p:nvPr/>
            </p:nvSpPr>
            <p:spPr bwMode="auto">
              <a:xfrm>
                <a:off x="1668463" y="1919288"/>
                <a:ext cx="2751138" cy="2578100"/>
              </a:xfrm>
              <a:custGeom>
                <a:avLst/>
                <a:gdLst>
                  <a:gd name="T0" fmla="*/ 1 w 1593"/>
                  <a:gd name="T1" fmla="*/ 1156 h 1494"/>
                  <a:gd name="T2" fmla="*/ 4 w 1593"/>
                  <a:gd name="T3" fmla="*/ 864 h 1494"/>
                  <a:gd name="T4" fmla="*/ 5 w 1593"/>
                  <a:gd name="T5" fmla="*/ 726 h 1494"/>
                  <a:gd name="T6" fmla="*/ 568 w 1593"/>
                  <a:gd name="T7" fmla="*/ 20 h 1494"/>
                  <a:gd name="T8" fmla="*/ 758 w 1593"/>
                  <a:gd name="T9" fmla="*/ 0 h 1494"/>
                  <a:gd name="T10" fmla="*/ 1051 w 1593"/>
                  <a:gd name="T11" fmla="*/ 27 h 1494"/>
                  <a:gd name="T12" fmla="*/ 1487 w 1593"/>
                  <a:gd name="T13" fmla="*/ 362 h 1494"/>
                  <a:gd name="T14" fmla="*/ 1586 w 1593"/>
                  <a:gd name="T15" fmla="*/ 764 h 1494"/>
                  <a:gd name="T16" fmla="*/ 1411 w 1593"/>
                  <a:gd name="T17" fmla="*/ 1203 h 1494"/>
                  <a:gd name="T18" fmla="*/ 925 w 1593"/>
                  <a:gd name="T19" fmla="*/ 1452 h 1494"/>
                  <a:gd name="T20" fmla="*/ 485 w 1593"/>
                  <a:gd name="T21" fmla="*/ 1413 h 1494"/>
                  <a:gd name="T22" fmla="*/ 365 w 1593"/>
                  <a:gd name="T23" fmla="*/ 1359 h 1494"/>
                  <a:gd name="T24" fmla="*/ 187 w 1593"/>
                  <a:gd name="T25" fmla="*/ 1380 h 1494"/>
                  <a:gd name="T26" fmla="*/ 66 w 1593"/>
                  <a:gd name="T27" fmla="*/ 1475 h 1494"/>
                  <a:gd name="T28" fmla="*/ 39 w 1593"/>
                  <a:gd name="T29" fmla="*/ 1491 h 1494"/>
                  <a:gd name="T30" fmla="*/ 1 w 1593"/>
                  <a:gd name="T31" fmla="*/ 1450 h 1494"/>
                  <a:gd name="T32" fmla="*/ 1 w 1593"/>
                  <a:gd name="T33" fmla="*/ 1236 h 1494"/>
                  <a:gd name="T34" fmla="*/ 1 w 1593"/>
                  <a:gd name="T35" fmla="*/ 1156 h 1494"/>
                  <a:gd name="T36" fmla="*/ 70 w 1593"/>
                  <a:gd name="T37" fmla="*/ 1389 h 1494"/>
                  <a:gd name="T38" fmla="*/ 152 w 1593"/>
                  <a:gd name="T39" fmla="*/ 1324 h 1494"/>
                  <a:gd name="T40" fmla="*/ 303 w 1593"/>
                  <a:gd name="T41" fmla="*/ 1278 h 1494"/>
                  <a:gd name="T42" fmla="*/ 426 w 1593"/>
                  <a:gd name="T43" fmla="*/ 1316 h 1494"/>
                  <a:gd name="T44" fmla="*/ 614 w 1593"/>
                  <a:gd name="T45" fmla="*/ 1381 h 1494"/>
                  <a:gd name="T46" fmla="*/ 854 w 1593"/>
                  <a:gd name="T47" fmla="*/ 1392 h 1494"/>
                  <a:gd name="T48" fmla="*/ 1012 w 1593"/>
                  <a:gd name="T49" fmla="*/ 1374 h 1494"/>
                  <a:gd name="T50" fmla="*/ 1516 w 1593"/>
                  <a:gd name="T51" fmla="*/ 637 h 1494"/>
                  <a:gd name="T52" fmla="*/ 1253 w 1593"/>
                  <a:gd name="T53" fmla="*/ 196 h 1494"/>
                  <a:gd name="T54" fmla="*/ 863 w 1593"/>
                  <a:gd name="T55" fmla="*/ 66 h 1494"/>
                  <a:gd name="T56" fmla="*/ 591 w 1593"/>
                  <a:gd name="T57" fmla="*/ 80 h 1494"/>
                  <a:gd name="T58" fmla="*/ 174 w 1593"/>
                  <a:gd name="T59" fmla="*/ 365 h 1494"/>
                  <a:gd name="T60" fmla="*/ 67 w 1593"/>
                  <a:gd name="T61" fmla="*/ 740 h 1494"/>
                  <a:gd name="T62" fmla="*/ 67 w 1593"/>
                  <a:gd name="T63" fmla="*/ 1368 h 1494"/>
                  <a:gd name="T64" fmla="*/ 70 w 1593"/>
                  <a:gd name="T65" fmla="*/ 138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3" h="1494">
                    <a:moveTo>
                      <a:pt x="1" y="1156"/>
                    </a:moveTo>
                    <a:cubicBezTo>
                      <a:pt x="3" y="1065"/>
                      <a:pt x="0" y="965"/>
                      <a:pt x="4" y="864"/>
                    </a:cubicBezTo>
                    <a:cubicBezTo>
                      <a:pt x="6" y="818"/>
                      <a:pt x="5" y="772"/>
                      <a:pt x="5" y="726"/>
                    </a:cubicBezTo>
                    <a:cubicBezTo>
                      <a:pt x="1" y="398"/>
                      <a:pt x="225" y="98"/>
                      <a:pt x="568" y="20"/>
                    </a:cubicBezTo>
                    <a:cubicBezTo>
                      <a:pt x="630" y="6"/>
                      <a:pt x="694" y="1"/>
                      <a:pt x="758" y="0"/>
                    </a:cubicBezTo>
                    <a:cubicBezTo>
                      <a:pt x="857" y="0"/>
                      <a:pt x="955" y="0"/>
                      <a:pt x="1051" y="27"/>
                    </a:cubicBezTo>
                    <a:cubicBezTo>
                      <a:pt x="1240" y="82"/>
                      <a:pt x="1387" y="192"/>
                      <a:pt x="1487" y="362"/>
                    </a:cubicBezTo>
                    <a:cubicBezTo>
                      <a:pt x="1560" y="486"/>
                      <a:pt x="1593" y="620"/>
                      <a:pt x="1586" y="764"/>
                    </a:cubicBezTo>
                    <a:cubicBezTo>
                      <a:pt x="1577" y="929"/>
                      <a:pt x="1519" y="1077"/>
                      <a:pt x="1411" y="1203"/>
                    </a:cubicBezTo>
                    <a:cubicBezTo>
                      <a:pt x="1283" y="1351"/>
                      <a:pt x="1119" y="1435"/>
                      <a:pt x="925" y="1452"/>
                    </a:cubicBezTo>
                    <a:cubicBezTo>
                      <a:pt x="777" y="1465"/>
                      <a:pt x="628" y="1465"/>
                      <a:pt x="485" y="1413"/>
                    </a:cubicBezTo>
                    <a:cubicBezTo>
                      <a:pt x="444" y="1398"/>
                      <a:pt x="405" y="1377"/>
                      <a:pt x="365" y="1359"/>
                    </a:cubicBezTo>
                    <a:cubicBezTo>
                      <a:pt x="301" y="1330"/>
                      <a:pt x="242" y="1337"/>
                      <a:pt x="187" y="1380"/>
                    </a:cubicBezTo>
                    <a:cubicBezTo>
                      <a:pt x="146" y="1411"/>
                      <a:pt x="106" y="1443"/>
                      <a:pt x="66" y="1475"/>
                    </a:cubicBezTo>
                    <a:cubicBezTo>
                      <a:pt x="58" y="1482"/>
                      <a:pt x="50" y="1489"/>
                      <a:pt x="39" y="1491"/>
                    </a:cubicBezTo>
                    <a:cubicBezTo>
                      <a:pt x="16" y="1494"/>
                      <a:pt x="1" y="1478"/>
                      <a:pt x="1" y="1450"/>
                    </a:cubicBezTo>
                    <a:cubicBezTo>
                      <a:pt x="1" y="1379"/>
                      <a:pt x="1" y="1307"/>
                      <a:pt x="1" y="1236"/>
                    </a:cubicBezTo>
                    <a:cubicBezTo>
                      <a:pt x="1" y="1213"/>
                      <a:pt x="1" y="1189"/>
                      <a:pt x="1" y="1156"/>
                    </a:cubicBezTo>
                    <a:close/>
                    <a:moveTo>
                      <a:pt x="70" y="1389"/>
                    </a:moveTo>
                    <a:cubicBezTo>
                      <a:pt x="98" y="1367"/>
                      <a:pt x="124" y="1345"/>
                      <a:pt x="152" y="1324"/>
                    </a:cubicBezTo>
                    <a:cubicBezTo>
                      <a:pt x="197" y="1291"/>
                      <a:pt x="248" y="1275"/>
                      <a:pt x="303" y="1278"/>
                    </a:cubicBezTo>
                    <a:cubicBezTo>
                      <a:pt x="347" y="1279"/>
                      <a:pt x="387" y="1295"/>
                      <a:pt x="426" y="1316"/>
                    </a:cubicBezTo>
                    <a:cubicBezTo>
                      <a:pt x="485" y="1348"/>
                      <a:pt x="548" y="1369"/>
                      <a:pt x="614" y="1381"/>
                    </a:cubicBezTo>
                    <a:cubicBezTo>
                      <a:pt x="694" y="1395"/>
                      <a:pt x="774" y="1392"/>
                      <a:pt x="854" y="1392"/>
                    </a:cubicBezTo>
                    <a:cubicBezTo>
                      <a:pt x="907" y="1391"/>
                      <a:pt x="960" y="1386"/>
                      <a:pt x="1012" y="1374"/>
                    </a:cubicBezTo>
                    <a:cubicBezTo>
                      <a:pt x="1342" y="1297"/>
                      <a:pt x="1564" y="974"/>
                      <a:pt x="1516" y="637"/>
                    </a:cubicBezTo>
                    <a:cubicBezTo>
                      <a:pt x="1490" y="453"/>
                      <a:pt x="1400" y="307"/>
                      <a:pt x="1253" y="196"/>
                    </a:cubicBezTo>
                    <a:cubicBezTo>
                      <a:pt x="1138" y="109"/>
                      <a:pt x="1007" y="67"/>
                      <a:pt x="863" y="66"/>
                    </a:cubicBezTo>
                    <a:cubicBezTo>
                      <a:pt x="772" y="66"/>
                      <a:pt x="681" y="61"/>
                      <a:pt x="591" y="80"/>
                    </a:cubicBezTo>
                    <a:cubicBezTo>
                      <a:pt x="413" y="119"/>
                      <a:pt x="275" y="216"/>
                      <a:pt x="174" y="365"/>
                    </a:cubicBezTo>
                    <a:cubicBezTo>
                      <a:pt x="97" y="478"/>
                      <a:pt x="68" y="605"/>
                      <a:pt x="67" y="740"/>
                    </a:cubicBezTo>
                    <a:cubicBezTo>
                      <a:pt x="67" y="949"/>
                      <a:pt x="67" y="1158"/>
                      <a:pt x="67" y="1368"/>
                    </a:cubicBezTo>
                    <a:cubicBezTo>
                      <a:pt x="67" y="1374"/>
                      <a:pt x="65" y="1381"/>
                      <a:pt x="70" y="1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20"/>
              <p:cNvSpPr>
                <a:spLocks/>
              </p:cNvSpPr>
              <p:nvPr/>
            </p:nvSpPr>
            <p:spPr bwMode="auto">
              <a:xfrm>
                <a:off x="2668588" y="2905125"/>
                <a:ext cx="2287588" cy="2122488"/>
              </a:xfrm>
              <a:custGeom>
                <a:avLst/>
                <a:gdLst>
                  <a:gd name="T0" fmla="*/ 1255 w 1325"/>
                  <a:gd name="T1" fmla="*/ 1124 h 1230"/>
                  <a:gd name="T2" fmla="*/ 1255 w 1325"/>
                  <a:gd name="T3" fmla="*/ 1066 h 1230"/>
                  <a:gd name="T4" fmla="*/ 1254 w 1325"/>
                  <a:gd name="T5" fmla="*/ 478 h 1230"/>
                  <a:gd name="T6" fmla="*/ 1083 w 1325"/>
                  <a:gd name="T7" fmla="*/ 69 h 1230"/>
                  <a:gd name="T8" fmla="*/ 1075 w 1325"/>
                  <a:gd name="T9" fmla="*/ 61 h 1230"/>
                  <a:gd name="T10" fmla="*/ 1073 w 1325"/>
                  <a:gd name="T11" fmla="*/ 13 h 1230"/>
                  <a:gd name="T12" fmla="*/ 1121 w 1325"/>
                  <a:gd name="T13" fmla="*/ 16 h 1230"/>
                  <a:gd name="T14" fmla="*/ 1202 w 1325"/>
                  <a:gd name="T15" fmla="*/ 115 h 1230"/>
                  <a:gd name="T16" fmla="*/ 1321 w 1325"/>
                  <a:gd name="T17" fmla="*/ 541 h 1230"/>
                  <a:gd name="T18" fmla="*/ 1320 w 1325"/>
                  <a:gd name="T19" fmla="*/ 1171 h 1230"/>
                  <a:gd name="T20" fmla="*/ 1303 w 1325"/>
                  <a:gd name="T21" fmla="*/ 1220 h 1230"/>
                  <a:gd name="T22" fmla="*/ 1252 w 1325"/>
                  <a:gd name="T23" fmla="*/ 1204 h 1230"/>
                  <a:gd name="T24" fmla="*/ 1140 w 1325"/>
                  <a:gd name="T25" fmla="*/ 1116 h 1230"/>
                  <a:gd name="T26" fmla="*/ 971 w 1325"/>
                  <a:gd name="T27" fmla="*/ 1101 h 1230"/>
                  <a:gd name="T28" fmla="*/ 816 w 1325"/>
                  <a:gd name="T29" fmla="*/ 1165 h 1230"/>
                  <a:gd name="T30" fmla="*/ 638 w 1325"/>
                  <a:gd name="T31" fmla="*/ 1191 h 1230"/>
                  <a:gd name="T32" fmla="*/ 368 w 1325"/>
                  <a:gd name="T33" fmla="*/ 1175 h 1230"/>
                  <a:gd name="T34" fmla="*/ 16 w 1325"/>
                  <a:gd name="T35" fmla="*/ 981 h 1230"/>
                  <a:gd name="T36" fmla="*/ 13 w 1325"/>
                  <a:gd name="T37" fmla="*/ 933 h 1230"/>
                  <a:gd name="T38" fmla="*/ 62 w 1325"/>
                  <a:gd name="T39" fmla="*/ 936 h 1230"/>
                  <a:gd name="T40" fmla="*/ 243 w 1325"/>
                  <a:gd name="T41" fmla="*/ 1066 h 1230"/>
                  <a:gd name="T42" fmla="*/ 490 w 1325"/>
                  <a:gd name="T43" fmla="*/ 1125 h 1230"/>
                  <a:gd name="T44" fmla="*/ 650 w 1325"/>
                  <a:gd name="T45" fmla="*/ 1125 h 1230"/>
                  <a:gd name="T46" fmla="*/ 913 w 1325"/>
                  <a:gd name="T47" fmla="*/ 1058 h 1230"/>
                  <a:gd name="T48" fmla="*/ 1020 w 1325"/>
                  <a:gd name="T49" fmla="*/ 1020 h 1230"/>
                  <a:gd name="T50" fmla="*/ 1194 w 1325"/>
                  <a:gd name="T51" fmla="*/ 1074 h 1230"/>
                  <a:gd name="T52" fmla="*/ 1255 w 1325"/>
                  <a:gd name="T53" fmla="*/ 1124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5" h="1230">
                    <a:moveTo>
                      <a:pt x="1255" y="1124"/>
                    </a:moveTo>
                    <a:cubicBezTo>
                      <a:pt x="1260" y="1102"/>
                      <a:pt x="1255" y="1084"/>
                      <a:pt x="1255" y="1066"/>
                    </a:cubicBezTo>
                    <a:cubicBezTo>
                      <a:pt x="1255" y="870"/>
                      <a:pt x="1256" y="674"/>
                      <a:pt x="1254" y="478"/>
                    </a:cubicBezTo>
                    <a:cubicBezTo>
                      <a:pt x="1251" y="320"/>
                      <a:pt x="1192" y="184"/>
                      <a:pt x="1083" y="69"/>
                    </a:cubicBezTo>
                    <a:cubicBezTo>
                      <a:pt x="1080" y="67"/>
                      <a:pt x="1077" y="64"/>
                      <a:pt x="1075" y="61"/>
                    </a:cubicBezTo>
                    <a:cubicBezTo>
                      <a:pt x="1059" y="44"/>
                      <a:pt x="1059" y="27"/>
                      <a:pt x="1073" y="13"/>
                    </a:cubicBezTo>
                    <a:cubicBezTo>
                      <a:pt x="1086" y="0"/>
                      <a:pt x="1105" y="1"/>
                      <a:pt x="1121" y="16"/>
                    </a:cubicBezTo>
                    <a:cubicBezTo>
                      <a:pt x="1151" y="46"/>
                      <a:pt x="1178" y="79"/>
                      <a:pt x="1202" y="115"/>
                    </a:cubicBezTo>
                    <a:cubicBezTo>
                      <a:pt x="1289" y="244"/>
                      <a:pt x="1322" y="387"/>
                      <a:pt x="1321" y="541"/>
                    </a:cubicBezTo>
                    <a:cubicBezTo>
                      <a:pt x="1318" y="751"/>
                      <a:pt x="1320" y="961"/>
                      <a:pt x="1320" y="1171"/>
                    </a:cubicBezTo>
                    <a:cubicBezTo>
                      <a:pt x="1320" y="1189"/>
                      <a:pt x="1325" y="1210"/>
                      <a:pt x="1303" y="1220"/>
                    </a:cubicBezTo>
                    <a:cubicBezTo>
                      <a:pt x="1281" y="1230"/>
                      <a:pt x="1267" y="1216"/>
                      <a:pt x="1252" y="1204"/>
                    </a:cubicBezTo>
                    <a:cubicBezTo>
                      <a:pt x="1215" y="1174"/>
                      <a:pt x="1178" y="1144"/>
                      <a:pt x="1140" y="1116"/>
                    </a:cubicBezTo>
                    <a:cubicBezTo>
                      <a:pt x="1087" y="1076"/>
                      <a:pt x="1030" y="1073"/>
                      <a:pt x="971" y="1101"/>
                    </a:cubicBezTo>
                    <a:cubicBezTo>
                      <a:pt x="921" y="1126"/>
                      <a:pt x="870" y="1150"/>
                      <a:pt x="816" y="1165"/>
                    </a:cubicBezTo>
                    <a:cubicBezTo>
                      <a:pt x="758" y="1180"/>
                      <a:pt x="699" y="1190"/>
                      <a:pt x="638" y="1191"/>
                    </a:cubicBezTo>
                    <a:cubicBezTo>
                      <a:pt x="548" y="1191"/>
                      <a:pt x="457" y="1195"/>
                      <a:pt x="368" y="1175"/>
                    </a:cubicBezTo>
                    <a:cubicBezTo>
                      <a:pt x="232" y="1145"/>
                      <a:pt x="114" y="1081"/>
                      <a:pt x="16" y="981"/>
                    </a:cubicBezTo>
                    <a:cubicBezTo>
                      <a:pt x="0" y="965"/>
                      <a:pt x="0" y="947"/>
                      <a:pt x="13" y="933"/>
                    </a:cubicBezTo>
                    <a:cubicBezTo>
                      <a:pt x="27" y="919"/>
                      <a:pt x="46" y="919"/>
                      <a:pt x="62" y="936"/>
                    </a:cubicBezTo>
                    <a:cubicBezTo>
                      <a:pt x="115" y="990"/>
                      <a:pt x="175" y="1033"/>
                      <a:pt x="243" y="1066"/>
                    </a:cubicBezTo>
                    <a:cubicBezTo>
                      <a:pt x="321" y="1103"/>
                      <a:pt x="404" y="1123"/>
                      <a:pt x="490" y="1125"/>
                    </a:cubicBezTo>
                    <a:cubicBezTo>
                      <a:pt x="543" y="1126"/>
                      <a:pt x="597" y="1125"/>
                      <a:pt x="650" y="1125"/>
                    </a:cubicBezTo>
                    <a:cubicBezTo>
                      <a:pt x="743" y="1123"/>
                      <a:pt x="830" y="1100"/>
                      <a:pt x="913" y="1058"/>
                    </a:cubicBezTo>
                    <a:cubicBezTo>
                      <a:pt x="947" y="1041"/>
                      <a:pt x="981" y="1025"/>
                      <a:pt x="1020" y="1020"/>
                    </a:cubicBezTo>
                    <a:cubicBezTo>
                      <a:pt x="1086" y="1013"/>
                      <a:pt x="1143" y="1033"/>
                      <a:pt x="1194" y="1074"/>
                    </a:cubicBezTo>
                    <a:cubicBezTo>
                      <a:pt x="1214" y="1090"/>
                      <a:pt x="1233" y="1106"/>
                      <a:pt x="1255" y="1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21"/>
              <p:cNvSpPr>
                <a:spLocks noEditPoints="1"/>
              </p:cNvSpPr>
              <p:nvPr/>
            </p:nvSpPr>
            <p:spPr bwMode="auto">
              <a:xfrm>
                <a:off x="2198688" y="2368550"/>
                <a:ext cx="1673225" cy="1668463"/>
              </a:xfrm>
              <a:custGeom>
                <a:avLst/>
                <a:gdLst>
                  <a:gd name="T0" fmla="*/ 486 w 969"/>
                  <a:gd name="T1" fmla="*/ 1 h 967"/>
                  <a:gd name="T2" fmla="*/ 140 w 969"/>
                  <a:gd name="T3" fmla="*/ 452 h 967"/>
                  <a:gd name="T4" fmla="*/ 234 w 969"/>
                  <a:gd name="T5" fmla="*/ 289 h 967"/>
                  <a:gd name="T6" fmla="*/ 134 w 969"/>
                  <a:gd name="T7" fmla="*/ 255 h 967"/>
                  <a:gd name="T8" fmla="*/ 140 w 969"/>
                  <a:gd name="T9" fmla="*/ 452 h 967"/>
                  <a:gd name="T10" fmla="*/ 516 w 969"/>
                  <a:gd name="T11" fmla="*/ 534 h 967"/>
                  <a:gd name="T12" fmla="*/ 659 w 969"/>
                  <a:gd name="T13" fmla="*/ 677 h 967"/>
                  <a:gd name="T14" fmla="*/ 676 w 969"/>
                  <a:gd name="T15" fmla="*/ 517 h 967"/>
                  <a:gd name="T16" fmla="*/ 140 w 969"/>
                  <a:gd name="T17" fmla="*/ 517 h 967"/>
                  <a:gd name="T18" fmla="*/ 137 w 969"/>
                  <a:gd name="T19" fmla="*/ 716 h 967"/>
                  <a:gd name="T20" fmla="*/ 234 w 969"/>
                  <a:gd name="T21" fmla="*/ 679 h 967"/>
                  <a:gd name="T22" fmla="*/ 140 w 969"/>
                  <a:gd name="T23" fmla="*/ 517 h 967"/>
                  <a:gd name="T24" fmla="*/ 694 w 969"/>
                  <a:gd name="T25" fmla="*/ 433 h 967"/>
                  <a:gd name="T26" fmla="*/ 533 w 969"/>
                  <a:gd name="T27" fmla="*/ 310 h 967"/>
                  <a:gd name="T28" fmla="*/ 534 w 969"/>
                  <a:gd name="T29" fmla="*/ 452 h 967"/>
                  <a:gd name="T30" fmla="*/ 887 w 969"/>
                  <a:gd name="T31" fmla="*/ 452 h 967"/>
                  <a:gd name="T32" fmla="*/ 811 w 969"/>
                  <a:gd name="T33" fmla="*/ 249 h 967"/>
                  <a:gd name="T34" fmla="*/ 760 w 969"/>
                  <a:gd name="T35" fmla="*/ 436 h 967"/>
                  <a:gd name="T36" fmla="*/ 832 w 969"/>
                  <a:gd name="T37" fmla="*/ 517 h 967"/>
                  <a:gd name="T38" fmla="*/ 760 w 969"/>
                  <a:gd name="T39" fmla="*/ 533 h 967"/>
                  <a:gd name="T40" fmla="*/ 807 w 969"/>
                  <a:gd name="T41" fmla="*/ 721 h 967"/>
                  <a:gd name="T42" fmla="*/ 887 w 969"/>
                  <a:gd name="T43" fmla="*/ 517 h 967"/>
                  <a:gd name="T44" fmla="*/ 435 w 969"/>
                  <a:gd name="T45" fmla="*/ 452 h 967"/>
                  <a:gd name="T46" fmla="*/ 437 w 969"/>
                  <a:gd name="T47" fmla="*/ 310 h 967"/>
                  <a:gd name="T48" fmla="*/ 279 w 969"/>
                  <a:gd name="T49" fmla="*/ 437 h 967"/>
                  <a:gd name="T50" fmla="*/ 364 w 969"/>
                  <a:gd name="T51" fmla="*/ 517 h 967"/>
                  <a:gd name="T52" fmla="*/ 295 w 969"/>
                  <a:gd name="T53" fmla="*/ 659 h 967"/>
                  <a:gd name="T54" fmla="*/ 451 w 969"/>
                  <a:gd name="T55" fmla="*/ 643 h 967"/>
                  <a:gd name="T56" fmla="*/ 364 w 969"/>
                  <a:gd name="T57" fmla="*/ 517 h 967"/>
                  <a:gd name="T58" fmla="*/ 516 w 969"/>
                  <a:gd name="T59" fmla="*/ 231 h 967"/>
                  <a:gd name="T60" fmla="*/ 650 w 969"/>
                  <a:gd name="T61" fmla="*/ 215 h 967"/>
                  <a:gd name="T62" fmla="*/ 516 w 969"/>
                  <a:gd name="T63" fmla="*/ 83 h 967"/>
                  <a:gd name="T64" fmla="*/ 516 w 969"/>
                  <a:gd name="T65" fmla="*/ 867 h 967"/>
                  <a:gd name="T66" fmla="*/ 649 w 969"/>
                  <a:gd name="T67" fmla="*/ 754 h 967"/>
                  <a:gd name="T68" fmla="*/ 516 w 969"/>
                  <a:gd name="T69" fmla="*/ 743 h 967"/>
                  <a:gd name="T70" fmla="*/ 451 w 969"/>
                  <a:gd name="T71" fmla="*/ 155 h 967"/>
                  <a:gd name="T72" fmla="*/ 372 w 969"/>
                  <a:gd name="T73" fmla="*/ 92 h 967"/>
                  <a:gd name="T74" fmla="*/ 433 w 969"/>
                  <a:gd name="T75" fmla="*/ 244 h 967"/>
                  <a:gd name="T76" fmla="*/ 451 w 969"/>
                  <a:gd name="T77" fmla="*/ 813 h 967"/>
                  <a:gd name="T78" fmla="*/ 434 w 969"/>
                  <a:gd name="T79" fmla="*/ 725 h 967"/>
                  <a:gd name="T80" fmla="*/ 363 w 969"/>
                  <a:gd name="T81" fmla="*/ 850 h 967"/>
                  <a:gd name="T82" fmla="*/ 451 w 969"/>
                  <a:gd name="T83" fmla="*/ 883 h 967"/>
                  <a:gd name="T84" fmla="*/ 200 w 969"/>
                  <a:gd name="T85" fmla="*/ 178 h 967"/>
                  <a:gd name="T86" fmla="*/ 258 w 969"/>
                  <a:gd name="T87" fmla="*/ 201 h 967"/>
                  <a:gd name="T88" fmla="*/ 260 w 969"/>
                  <a:gd name="T89" fmla="*/ 770 h 967"/>
                  <a:gd name="T90" fmla="*/ 199 w 969"/>
                  <a:gd name="T91" fmla="*/ 789 h 967"/>
                  <a:gd name="T92" fmla="*/ 774 w 969"/>
                  <a:gd name="T93" fmla="*/ 194 h 967"/>
                  <a:gd name="T94" fmla="*/ 686 w 969"/>
                  <a:gd name="T95" fmla="*/ 122 h 967"/>
                  <a:gd name="T96" fmla="*/ 728 w 969"/>
                  <a:gd name="T97" fmla="*/ 211 h 967"/>
                  <a:gd name="T98" fmla="*/ 773 w 969"/>
                  <a:gd name="T99" fmla="*/ 779 h 967"/>
                  <a:gd name="T100" fmla="*/ 713 w 969"/>
                  <a:gd name="T101" fmla="*/ 767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9" h="967">
                    <a:moveTo>
                      <a:pt x="482" y="966"/>
                    </a:moveTo>
                    <a:cubicBezTo>
                      <a:pt x="217" y="965"/>
                      <a:pt x="0" y="747"/>
                      <a:pt x="2" y="481"/>
                    </a:cubicBezTo>
                    <a:cubicBezTo>
                      <a:pt x="5" y="217"/>
                      <a:pt x="211" y="0"/>
                      <a:pt x="486" y="1"/>
                    </a:cubicBezTo>
                    <a:cubicBezTo>
                      <a:pt x="760" y="3"/>
                      <a:pt x="966" y="217"/>
                      <a:pt x="967" y="485"/>
                    </a:cubicBezTo>
                    <a:cubicBezTo>
                      <a:pt x="969" y="751"/>
                      <a:pt x="749" y="967"/>
                      <a:pt x="482" y="966"/>
                    </a:cubicBezTo>
                    <a:close/>
                    <a:moveTo>
                      <a:pt x="140" y="452"/>
                    </a:moveTo>
                    <a:cubicBezTo>
                      <a:pt x="159" y="452"/>
                      <a:pt x="179" y="452"/>
                      <a:pt x="198" y="452"/>
                    </a:cubicBezTo>
                    <a:cubicBezTo>
                      <a:pt x="207" y="452"/>
                      <a:pt x="213" y="450"/>
                      <a:pt x="214" y="439"/>
                    </a:cubicBezTo>
                    <a:cubicBezTo>
                      <a:pt x="216" y="388"/>
                      <a:pt x="224" y="338"/>
                      <a:pt x="234" y="289"/>
                    </a:cubicBezTo>
                    <a:cubicBezTo>
                      <a:pt x="236" y="279"/>
                      <a:pt x="234" y="273"/>
                      <a:pt x="223" y="270"/>
                    </a:cubicBezTo>
                    <a:cubicBezTo>
                      <a:pt x="201" y="263"/>
                      <a:pt x="180" y="255"/>
                      <a:pt x="159" y="246"/>
                    </a:cubicBezTo>
                    <a:cubicBezTo>
                      <a:pt x="148" y="242"/>
                      <a:pt x="141" y="245"/>
                      <a:pt x="134" y="255"/>
                    </a:cubicBezTo>
                    <a:cubicBezTo>
                      <a:pt x="98" y="309"/>
                      <a:pt x="77" y="370"/>
                      <a:pt x="69" y="435"/>
                    </a:cubicBezTo>
                    <a:cubicBezTo>
                      <a:pt x="67" y="447"/>
                      <a:pt x="72" y="452"/>
                      <a:pt x="84" y="452"/>
                    </a:cubicBezTo>
                    <a:cubicBezTo>
                      <a:pt x="103" y="452"/>
                      <a:pt x="121" y="452"/>
                      <a:pt x="140" y="452"/>
                    </a:cubicBezTo>
                    <a:close/>
                    <a:moveTo>
                      <a:pt x="605" y="517"/>
                    </a:moveTo>
                    <a:cubicBezTo>
                      <a:pt x="581" y="517"/>
                      <a:pt x="557" y="517"/>
                      <a:pt x="533" y="517"/>
                    </a:cubicBezTo>
                    <a:cubicBezTo>
                      <a:pt x="521" y="517"/>
                      <a:pt x="516" y="522"/>
                      <a:pt x="516" y="534"/>
                    </a:cubicBezTo>
                    <a:cubicBezTo>
                      <a:pt x="517" y="570"/>
                      <a:pt x="517" y="607"/>
                      <a:pt x="516" y="644"/>
                    </a:cubicBezTo>
                    <a:cubicBezTo>
                      <a:pt x="516" y="654"/>
                      <a:pt x="519" y="660"/>
                      <a:pt x="531" y="660"/>
                    </a:cubicBezTo>
                    <a:cubicBezTo>
                      <a:pt x="574" y="662"/>
                      <a:pt x="617" y="668"/>
                      <a:pt x="659" y="677"/>
                    </a:cubicBezTo>
                    <a:cubicBezTo>
                      <a:pt x="669" y="679"/>
                      <a:pt x="674" y="676"/>
                      <a:pt x="676" y="666"/>
                    </a:cubicBezTo>
                    <a:cubicBezTo>
                      <a:pt x="685" y="623"/>
                      <a:pt x="694" y="579"/>
                      <a:pt x="695" y="534"/>
                    </a:cubicBezTo>
                    <a:cubicBezTo>
                      <a:pt x="695" y="521"/>
                      <a:pt x="689" y="517"/>
                      <a:pt x="676" y="517"/>
                    </a:cubicBezTo>
                    <a:cubicBezTo>
                      <a:pt x="652" y="517"/>
                      <a:pt x="629" y="517"/>
                      <a:pt x="605" y="517"/>
                    </a:cubicBezTo>
                    <a:close/>
                    <a:moveTo>
                      <a:pt x="140" y="517"/>
                    </a:moveTo>
                    <a:cubicBezTo>
                      <a:pt x="140" y="517"/>
                      <a:pt x="140" y="517"/>
                      <a:pt x="140" y="517"/>
                    </a:cubicBezTo>
                    <a:cubicBezTo>
                      <a:pt x="122" y="517"/>
                      <a:pt x="104" y="518"/>
                      <a:pt x="86" y="517"/>
                    </a:cubicBezTo>
                    <a:cubicBezTo>
                      <a:pt x="72" y="517"/>
                      <a:pt x="68" y="522"/>
                      <a:pt x="70" y="536"/>
                    </a:cubicBezTo>
                    <a:cubicBezTo>
                      <a:pt x="78" y="602"/>
                      <a:pt x="101" y="662"/>
                      <a:pt x="137" y="716"/>
                    </a:cubicBezTo>
                    <a:cubicBezTo>
                      <a:pt x="143" y="726"/>
                      <a:pt x="149" y="729"/>
                      <a:pt x="160" y="724"/>
                    </a:cubicBezTo>
                    <a:cubicBezTo>
                      <a:pt x="180" y="715"/>
                      <a:pt x="201" y="707"/>
                      <a:pt x="221" y="700"/>
                    </a:cubicBezTo>
                    <a:cubicBezTo>
                      <a:pt x="233" y="696"/>
                      <a:pt x="237" y="692"/>
                      <a:pt x="234" y="679"/>
                    </a:cubicBezTo>
                    <a:cubicBezTo>
                      <a:pt x="223" y="631"/>
                      <a:pt x="216" y="582"/>
                      <a:pt x="214" y="533"/>
                    </a:cubicBezTo>
                    <a:cubicBezTo>
                      <a:pt x="214" y="522"/>
                      <a:pt x="209" y="517"/>
                      <a:pt x="198" y="517"/>
                    </a:cubicBezTo>
                    <a:cubicBezTo>
                      <a:pt x="179" y="517"/>
                      <a:pt x="160" y="517"/>
                      <a:pt x="140" y="517"/>
                    </a:cubicBezTo>
                    <a:close/>
                    <a:moveTo>
                      <a:pt x="604" y="452"/>
                    </a:moveTo>
                    <a:cubicBezTo>
                      <a:pt x="628" y="452"/>
                      <a:pt x="652" y="451"/>
                      <a:pt x="676" y="452"/>
                    </a:cubicBezTo>
                    <a:cubicBezTo>
                      <a:pt x="690" y="452"/>
                      <a:pt x="695" y="447"/>
                      <a:pt x="694" y="433"/>
                    </a:cubicBezTo>
                    <a:cubicBezTo>
                      <a:pt x="692" y="391"/>
                      <a:pt x="685" y="349"/>
                      <a:pt x="676" y="307"/>
                    </a:cubicBezTo>
                    <a:cubicBezTo>
                      <a:pt x="673" y="295"/>
                      <a:pt x="666" y="293"/>
                      <a:pt x="655" y="296"/>
                    </a:cubicBezTo>
                    <a:cubicBezTo>
                      <a:pt x="615" y="304"/>
                      <a:pt x="574" y="310"/>
                      <a:pt x="533" y="310"/>
                    </a:cubicBezTo>
                    <a:cubicBezTo>
                      <a:pt x="520" y="310"/>
                      <a:pt x="516" y="315"/>
                      <a:pt x="516" y="327"/>
                    </a:cubicBezTo>
                    <a:cubicBezTo>
                      <a:pt x="517" y="363"/>
                      <a:pt x="517" y="399"/>
                      <a:pt x="516" y="435"/>
                    </a:cubicBezTo>
                    <a:cubicBezTo>
                      <a:pt x="516" y="448"/>
                      <a:pt x="522" y="452"/>
                      <a:pt x="534" y="452"/>
                    </a:cubicBezTo>
                    <a:cubicBezTo>
                      <a:pt x="557" y="451"/>
                      <a:pt x="581" y="452"/>
                      <a:pt x="604" y="452"/>
                    </a:cubicBezTo>
                    <a:close/>
                    <a:moveTo>
                      <a:pt x="829" y="452"/>
                    </a:moveTo>
                    <a:cubicBezTo>
                      <a:pt x="848" y="452"/>
                      <a:pt x="868" y="452"/>
                      <a:pt x="887" y="452"/>
                    </a:cubicBezTo>
                    <a:cubicBezTo>
                      <a:pt x="896" y="452"/>
                      <a:pt x="902" y="450"/>
                      <a:pt x="901" y="438"/>
                    </a:cubicBezTo>
                    <a:cubicBezTo>
                      <a:pt x="893" y="372"/>
                      <a:pt x="872" y="311"/>
                      <a:pt x="835" y="256"/>
                    </a:cubicBezTo>
                    <a:cubicBezTo>
                      <a:pt x="828" y="245"/>
                      <a:pt x="822" y="244"/>
                      <a:pt x="811" y="249"/>
                    </a:cubicBezTo>
                    <a:cubicBezTo>
                      <a:pt x="792" y="257"/>
                      <a:pt x="772" y="264"/>
                      <a:pt x="753" y="270"/>
                    </a:cubicBezTo>
                    <a:cubicBezTo>
                      <a:pt x="741" y="274"/>
                      <a:pt x="735" y="278"/>
                      <a:pt x="739" y="292"/>
                    </a:cubicBezTo>
                    <a:cubicBezTo>
                      <a:pt x="750" y="340"/>
                      <a:pt x="757" y="388"/>
                      <a:pt x="760" y="436"/>
                    </a:cubicBezTo>
                    <a:cubicBezTo>
                      <a:pt x="760" y="449"/>
                      <a:pt x="766" y="452"/>
                      <a:pt x="777" y="452"/>
                    </a:cubicBezTo>
                    <a:cubicBezTo>
                      <a:pt x="794" y="451"/>
                      <a:pt x="812" y="452"/>
                      <a:pt x="829" y="452"/>
                    </a:cubicBezTo>
                    <a:close/>
                    <a:moveTo>
                      <a:pt x="832" y="517"/>
                    </a:moveTo>
                    <a:cubicBezTo>
                      <a:pt x="832" y="517"/>
                      <a:pt x="832" y="517"/>
                      <a:pt x="832" y="517"/>
                    </a:cubicBezTo>
                    <a:cubicBezTo>
                      <a:pt x="813" y="517"/>
                      <a:pt x="794" y="517"/>
                      <a:pt x="776" y="517"/>
                    </a:cubicBezTo>
                    <a:cubicBezTo>
                      <a:pt x="765" y="517"/>
                      <a:pt x="760" y="522"/>
                      <a:pt x="760" y="533"/>
                    </a:cubicBezTo>
                    <a:cubicBezTo>
                      <a:pt x="757" y="582"/>
                      <a:pt x="751" y="632"/>
                      <a:pt x="738" y="680"/>
                    </a:cubicBezTo>
                    <a:cubicBezTo>
                      <a:pt x="735" y="692"/>
                      <a:pt x="739" y="697"/>
                      <a:pt x="750" y="700"/>
                    </a:cubicBezTo>
                    <a:cubicBezTo>
                      <a:pt x="769" y="706"/>
                      <a:pt x="788" y="713"/>
                      <a:pt x="807" y="721"/>
                    </a:cubicBezTo>
                    <a:cubicBezTo>
                      <a:pt x="821" y="727"/>
                      <a:pt x="828" y="722"/>
                      <a:pt x="836" y="710"/>
                    </a:cubicBezTo>
                    <a:cubicBezTo>
                      <a:pt x="872" y="656"/>
                      <a:pt x="892" y="596"/>
                      <a:pt x="900" y="532"/>
                    </a:cubicBezTo>
                    <a:cubicBezTo>
                      <a:pt x="901" y="521"/>
                      <a:pt x="897" y="517"/>
                      <a:pt x="887" y="517"/>
                    </a:cubicBezTo>
                    <a:cubicBezTo>
                      <a:pt x="869" y="518"/>
                      <a:pt x="850" y="517"/>
                      <a:pt x="832" y="517"/>
                    </a:cubicBezTo>
                    <a:close/>
                    <a:moveTo>
                      <a:pt x="363" y="452"/>
                    </a:moveTo>
                    <a:cubicBezTo>
                      <a:pt x="387" y="452"/>
                      <a:pt x="411" y="452"/>
                      <a:pt x="435" y="452"/>
                    </a:cubicBezTo>
                    <a:cubicBezTo>
                      <a:pt x="445" y="452"/>
                      <a:pt x="451" y="448"/>
                      <a:pt x="451" y="437"/>
                    </a:cubicBezTo>
                    <a:cubicBezTo>
                      <a:pt x="451" y="400"/>
                      <a:pt x="451" y="362"/>
                      <a:pt x="451" y="325"/>
                    </a:cubicBezTo>
                    <a:cubicBezTo>
                      <a:pt x="451" y="316"/>
                      <a:pt x="447" y="311"/>
                      <a:pt x="437" y="310"/>
                    </a:cubicBezTo>
                    <a:cubicBezTo>
                      <a:pt x="397" y="308"/>
                      <a:pt x="357" y="302"/>
                      <a:pt x="318" y="294"/>
                    </a:cubicBezTo>
                    <a:cubicBezTo>
                      <a:pt x="306" y="292"/>
                      <a:pt x="299" y="295"/>
                      <a:pt x="296" y="309"/>
                    </a:cubicBezTo>
                    <a:cubicBezTo>
                      <a:pt x="287" y="351"/>
                      <a:pt x="281" y="394"/>
                      <a:pt x="279" y="437"/>
                    </a:cubicBezTo>
                    <a:cubicBezTo>
                      <a:pt x="278" y="449"/>
                      <a:pt x="282" y="452"/>
                      <a:pt x="293" y="452"/>
                    </a:cubicBezTo>
                    <a:cubicBezTo>
                      <a:pt x="316" y="451"/>
                      <a:pt x="340" y="452"/>
                      <a:pt x="363" y="452"/>
                    </a:cubicBezTo>
                    <a:close/>
                    <a:moveTo>
                      <a:pt x="364" y="517"/>
                    </a:moveTo>
                    <a:cubicBezTo>
                      <a:pt x="340" y="517"/>
                      <a:pt x="316" y="517"/>
                      <a:pt x="292" y="517"/>
                    </a:cubicBezTo>
                    <a:cubicBezTo>
                      <a:pt x="283" y="517"/>
                      <a:pt x="277" y="519"/>
                      <a:pt x="278" y="531"/>
                    </a:cubicBezTo>
                    <a:cubicBezTo>
                      <a:pt x="281" y="574"/>
                      <a:pt x="286" y="616"/>
                      <a:pt x="295" y="659"/>
                    </a:cubicBezTo>
                    <a:cubicBezTo>
                      <a:pt x="298" y="673"/>
                      <a:pt x="304" y="678"/>
                      <a:pt x="319" y="675"/>
                    </a:cubicBezTo>
                    <a:cubicBezTo>
                      <a:pt x="357" y="667"/>
                      <a:pt x="396" y="661"/>
                      <a:pt x="435" y="660"/>
                    </a:cubicBezTo>
                    <a:cubicBezTo>
                      <a:pt x="447" y="660"/>
                      <a:pt x="451" y="654"/>
                      <a:pt x="451" y="643"/>
                    </a:cubicBezTo>
                    <a:cubicBezTo>
                      <a:pt x="451" y="607"/>
                      <a:pt x="451" y="571"/>
                      <a:pt x="451" y="535"/>
                    </a:cubicBezTo>
                    <a:cubicBezTo>
                      <a:pt x="451" y="523"/>
                      <a:pt x="446" y="517"/>
                      <a:pt x="433" y="517"/>
                    </a:cubicBezTo>
                    <a:cubicBezTo>
                      <a:pt x="410" y="517"/>
                      <a:pt x="387" y="517"/>
                      <a:pt x="364" y="517"/>
                    </a:cubicBezTo>
                    <a:close/>
                    <a:moveTo>
                      <a:pt x="516" y="155"/>
                    </a:moveTo>
                    <a:cubicBezTo>
                      <a:pt x="516" y="155"/>
                      <a:pt x="516" y="155"/>
                      <a:pt x="516" y="155"/>
                    </a:cubicBezTo>
                    <a:cubicBezTo>
                      <a:pt x="516" y="180"/>
                      <a:pt x="516" y="206"/>
                      <a:pt x="516" y="231"/>
                    </a:cubicBezTo>
                    <a:cubicBezTo>
                      <a:pt x="516" y="241"/>
                      <a:pt x="518" y="249"/>
                      <a:pt x="530" y="247"/>
                    </a:cubicBezTo>
                    <a:cubicBezTo>
                      <a:pt x="567" y="244"/>
                      <a:pt x="604" y="241"/>
                      <a:pt x="641" y="233"/>
                    </a:cubicBezTo>
                    <a:cubicBezTo>
                      <a:pt x="653" y="231"/>
                      <a:pt x="654" y="225"/>
                      <a:pt x="650" y="215"/>
                    </a:cubicBezTo>
                    <a:cubicBezTo>
                      <a:pt x="638" y="186"/>
                      <a:pt x="625" y="157"/>
                      <a:pt x="615" y="128"/>
                    </a:cubicBezTo>
                    <a:cubicBezTo>
                      <a:pt x="601" y="88"/>
                      <a:pt x="577" y="66"/>
                      <a:pt x="533" y="69"/>
                    </a:cubicBezTo>
                    <a:cubicBezTo>
                      <a:pt x="520" y="69"/>
                      <a:pt x="516" y="70"/>
                      <a:pt x="516" y="83"/>
                    </a:cubicBezTo>
                    <a:cubicBezTo>
                      <a:pt x="517" y="107"/>
                      <a:pt x="516" y="131"/>
                      <a:pt x="516" y="155"/>
                    </a:cubicBezTo>
                    <a:close/>
                    <a:moveTo>
                      <a:pt x="516" y="811"/>
                    </a:moveTo>
                    <a:cubicBezTo>
                      <a:pt x="516" y="830"/>
                      <a:pt x="516" y="848"/>
                      <a:pt x="516" y="867"/>
                    </a:cubicBezTo>
                    <a:cubicBezTo>
                      <a:pt x="516" y="901"/>
                      <a:pt x="517" y="902"/>
                      <a:pt x="551" y="896"/>
                    </a:cubicBezTo>
                    <a:cubicBezTo>
                      <a:pt x="565" y="894"/>
                      <a:pt x="581" y="896"/>
                      <a:pt x="589" y="882"/>
                    </a:cubicBezTo>
                    <a:cubicBezTo>
                      <a:pt x="613" y="842"/>
                      <a:pt x="633" y="799"/>
                      <a:pt x="649" y="754"/>
                    </a:cubicBezTo>
                    <a:cubicBezTo>
                      <a:pt x="652" y="746"/>
                      <a:pt x="649" y="740"/>
                      <a:pt x="640" y="739"/>
                    </a:cubicBezTo>
                    <a:cubicBezTo>
                      <a:pt x="605" y="733"/>
                      <a:pt x="570" y="726"/>
                      <a:pt x="534" y="725"/>
                    </a:cubicBezTo>
                    <a:cubicBezTo>
                      <a:pt x="520" y="725"/>
                      <a:pt x="516" y="731"/>
                      <a:pt x="516" y="743"/>
                    </a:cubicBezTo>
                    <a:cubicBezTo>
                      <a:pt x="517" y="766"/>
                      <a:pt x="516" y="788"/>
                      <a:pt x="516" y="811"/>
                    </a:cubicBezTo>
                    <a:close/>
                    <a:moveTo>
                      <a:pt x="451" y="155"/>
                    </a:moveTo>
                    <a:cubicBezTo>
                      <a:pt x="451" y="155"/>
                      <a:pt x="451" y="155"/>
                      <a:pt x="451" y="155"/>
                    </a:cubicBezTo>
                    <a:cubicBezTo>
                      <a:pt x="451" y="137"/>
                      <a:pt x="451" y="119"/>
                      <a:pt x="451" y="101"/>
                    </a:cubicBezTo>
                    <a:cubicBezTo>
                      <a:pt x="451" y="65"/>
                      <a:pt x="451" y="65"/>
                      <a:pt x="416" y="71"/>
                    </a:cubicBezTo>
                    <a:cubicBezTo>
                      <a:pt x="400" y="74"/>
                      <a:pt x="382" y="72"/>
                      <a:pt x="372" y="92"/>
                    </a:cubicBezTo>
                    <a:cubicBezTo>
                      <a:pt x="352" y="132"/>
                      <a:pt x="337" y="173"/>
                      <a:pt x="322" y="214"/>
                    </a:cubicBezTo>
                    <a:cubicBezTo>
                      <a:pt x="318" y="223"/>
                      <a:pt x="320" y="229"/>
                      <a:pt x="330" y="231"/>
                    </a:cubicBezTo>
                    <a:cubicBezTo>
                      <a:pt x="364" y="236"/>
                      <a:pt x="398" y="244"/>
                      <a:pt x="433" y="244"/>
                    </a:cubicBezTo>
                    <a:cubicBezTo>
                      <a:pt x="446" y="245"/>
                      <a:pt x="451" y="239"/>
                      <a:pt x="451" y="227"/>
                    </a:cubicBezTo>
                    <a:cubicBezTo>
                      <a:pt x="451" y="203"/>
                      <a:pt x="451" y="179"/>
                      <a:pt x="451" y="155"/>
                    </a:cubicBezTo>
                    <a:close/>
                    <a:moveTo>
                      <a:pt x="451" y="813"/>
                    </a:moveTo>
                    <a:cubicBezTo>
                      <a:pt x="451" y="813"/>
                      <a:pt x="451" y="813"/>
                      <a:pt x="451" y="813"/>
                    </a:cubicBezTo>
                    <a:cubicBezTo>
                      <a:pt x="451" y="790"/>
                      <a:pt x="451" y="766"/>
                      <a:pt x="451" y="743"/>
                    </a:cubicBezTo>
                    <a:cubicBezTo>
                      <a:pt x="452" y="730"/>
                      <a:pt x="449" y="724"/>
                      <a:pt x="434" y="725"/>
                    </a:cubicBezTo>
                    <a:cubicBezTo>
                      <a:pt x="400" y="726"/>
                      <a:pt x="367" y="731"/>
                      <a:pt x="335" y="737"/>
                    </a:cubicBezTo>
                    <a:cubicBezTo>
                      <a:pt x="322" y="739"/>
                      <a:pt x="319" y="744"/>
                      <a:pt x="323" y="756"/>
                    </a:cubicBezTo>
                    <a:cubicBezTo>
                      <a:pt x="334" y="788"/>
                      <a:pt x="350" y="818"/>
                      <a:pt x="363" y="850"/>
                    </a:cubicBezTo>
                    <a:cubicBezTo>
                      <a:pt x="375" y="882"/>
                      <a:pt x="396" y="899"/>
                      <a:pt x="431" y="898"/>
                    </a:cubicBezTo>
                    <a:cubicBezTo>
                      <a:pt x="432" y="898"/>
                      <a:pt x="432" y="899"/>
                      <a:pt x="433" y="899"/>
                    </a:cubicBezTo>
                    <a:cubicBezTo>
                      <a:pt x="446" y="902"/>
                      <a:pt x="451" y="896"/>
                      <a:pt x="451" y="883"/>
                    </a:cubicBezTo>
                    <a:cubicBezTo>
                      <a:pt x="451" y="860"/>
                      <a:pt x="451" y="836"/>
                      <a:pt x="451" y="813"/>
                    </a:cubicBezTo>
                    <a:close/>
                    <a:moveTo>
                      <a:pt x="289" y="114"/>
                    </a:moveTo>
                    <a:cubicBezTo>
                      <a:pt x="254" y="133"/>
                      <a:pt x="226" y="153"/>
                      <a:pt x="200" y="178"/>
                    </a:cubicBezTo>
                    <a:cubicBezTo>
                      <a:pt x="192" y="186"/>
                      <a:pt x="192" y="191"/>
                      <a:pt x="203" y="195"/>
                    </a:cubicBezTo>
                    <a:cubicBezTo>
                      <a:pt x="217" y="199"/>
                      <a:pt x="230" y="204"/>
                      <a:pt x="243" y="208"/>
                    </a:cubicBezTo>
                    <a:cubicBezTo>
                      <a:pt x="251" y="211"/>
                      <a:pt x="255" y="209"/>
                      <a:pt x="258" y="201"/>
                    </a:cubicBezTo>
                    <a:cubicBezTo>
                      <a:pt x="268" y="173"/>
                      <a:pt x="278" y="146"/>
                      <a:pt x="289" y="114"/>
                    </a:cubicBezTo>
                    <a:close/>
                    <a:moveTo>
                      <a:pt x="293" y="855"/>
                    </a:moveTo>
                    <a:cubicBezTo>
                      <a:pt x="281" y="824"/>
                      <a:pt x="270" y="797"/>
                      <a:pt x="260" y="770"/>
                    </a:cubicBezTo>
                    <a:cubicBezTo>
                      <a:pt x="257" y="763"/>
                      <a:pt x="254" y="758"/>
                      <a:pt x="245" y="761"/>
                    </a:cubicBezTo>
                    <a:cubicBezTo>
                      <a:pt x="231" y="766"/>
                      <a:pt x="216" y="771"/>
                      <a:pt x="202" y="776"/>
                    </a:cubicBezTo>
                    <a:cubicBezTo>
                      <a:pt x="195" y="779"/>
                      <a:pt x="192" y="782"/>
                      <a:pt x="199" y="789"/>
                    </a:cubicBezTo>
                    <a:cubicBezTo>
                      <a:pt x="227" y="814"/>
                      <a:pt x="256" y="836"/>
                      <a:pt x="293" y="855"/>
                    </a:cubicBezTo>
                    <a:close/>
                    <a:moveTo>
                      <a:pt x="728" y="211"/>
                    </a:moveTo>
                    <a:cubicBezTo>
                      <a:pt x="741" y="206"/>
                      <a:pt x="758" y="200"/>
                      <a:pt x="774" y="194"/>
                    </a:cubicBezTo>
                    <a:cubicBezTo>
                      <a:pt x="780" y="191"/>
                      <a:pt x="778" y="187"/>
                      <a:pt x="774" y="183"/>
                    </a:cubicBezTo>
                    <a:cubicBezTo>
                      <a:pt x="751" y="159"/>
                      <a:pt x="724" y="140"/>
                      <a:pt x="695" y="122"/>
                    </a:cubicBezTo>
                    <a:cubicBezTo>
                      <a:pt x="693" y="121"/>
                      <a:pt x="689" y="118"/>
                      <a:pt x="686" y="122"/>
                    </a:cubicBezTo>
                    <a:cubicBezTo>
                      <a:pt x="684" y="124"/>
                      <a:pt x="686" y="128"/>
                      <a:pt x="687" y="131"/>
                    </a:cubicBezTo>
                    <a:cubicBezTo>
                      <a:pt x="696" y="154"/>
                      <a:pt x="705" y="178"/>
                      <a:pt x="714" y="201"/>
                    </a:cubicBezTo>
                    <a:cubicBezTo>
                      <a:pt x="716" y="206"/>
                      <a:pt x="718" y="212"/>
                      <a:pt x="728" y="211"/>
                    </a:cubicBezTo>
                    <a:close/>
                    <a:moveTo>
                      <a:pt x="679" y="854"/>
                    </a:moveTo>
                    <a:cubicBezTo>
                      <a:pt x="709" y="838"/>
                      <a:pt x="731" y="822"/>
                      <a:pt x="752" y="804"/>
                    </a:cubicBezTo>
                    <a:cubicBezTo>
                      <a:pt x="760" y="797"/>
                      <a:pt x="775" y="790"/>
                      <a:pt x="773" y="779"/>
                    </a:cubicBezTo>
                    <a:cubicBezTo>
                      <a:pt x="770" y="770"/>
                      <a:pt x="755" y="771"/>
                      <a:pt x="745" y="767"/>
                    </a:cubicBezTo>
                    <a:cubicBezTo>
                      <a:pt x="739" y="764"/>
                      <a:pt x="732" y="763"/>
                      <a:pt x="726" y="761"/>
                    </a:cubicBezTo>
                    <a:cubicBezTo>
                      <a:pt x="720" y="759"/>
                      <a:pt x="716" y="761"/>
                      <a:pt x="713" y="767"/>
                    </a:cubicBezTo>
                    <a:cubicBezTo>
                      <a:pt x="703" y="794"/>
                      <a:pt x="692" y="821"/>
                      <a:pt x="679" y="8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sp>
        <p:nvSpPr>
          <p:cNvPr id="3143" name="Rounded Rectangle 3142"/>
          <p:cNvSpPr/>
          <p:nvPr/>
        </p:nvSpPr>
        <p:spPr bwMode="gray">
          <a:xfrm>
            <a:off x="6295640" y="5915661"/>
            <a:ext cx="3434973" cy="968598"/>
          </a:xfrm>
          <a:prstGeom prst="roundRect">
            <a:avLst/>
          </a:prstGeom>
          <a:solidFill>
            <a:srgbClr val="CFDEFF"/>
          </a:solidFill>
          <a:ln w="19050" algn="ctr">
            <a:noFill/>
            <a:miter lim="800000"/>
            <a:headEnd/>
            <a:tailEnd/>
          </a:ln>
        </p:spPr>
        <p:txBody>
          <a:bodyPr wrap="square" lIns="972000" tIns="88900" rIns="88900" bIns="88900" rtlCol="0" anchor="ctr"/>
          <a:lstStyle/>
          <a:p>
            <a:r>
              <a:rPr lang="en-US" sz="2000" b="1" dirty="0"/>
              <a:t>Accountancy</a:t>
            </a:r>
          </a:p>
        </p:txBody>
      </p:sp>
      <p:grpSp>
        <p:nvGrpSpPr>
          <p:cNvPr id="4" name="Group 3196"/>
          <p:cNvGrpSpPr/>
          <p:nvPr/>
        </p:nvGrpSpPr>
        <p:grpSpPr>
          <a:xfrm>
            <a:off x="5886155" y="5857113"/>
            <a:ext cx="1085692" cy="1085692"/>
            <a:chOff x="6146521" y="5537751"/>
            <a:chExt cx="1085692" cy="1085692"/>
          </a:xfrm>
        </p:grpSpPr>
        <p:sp>
          <p:nvSpPr>
            <p:cNvPr id="3144" name="Oval 3143"/>
            <p:cNvSpPr/>
            <p:nvPr/>
          </p:nvSpPr>
          <p:spPr bwMode="gray">
            <a:xfrm>
              <a:off x="6146521" y="5537751"/>
              <a:ext cx="1085692" cy="1085692"/>
            </a:xfrm>
            <a:prstGeom prst="ellipse">
              <a:avLst/>
            </a:prstGeom>
            <a:solidFill>
              <a:schemeClr val="accent4"/>
            </a:solidFill>
            <a:ln w="2857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grpSp>
          <p:nvGrpSpPr>
            <p:cNvPr id="5" name="Group 3187"/>
            <p:cNvGrpSpPr/>
            <p:nvPr/>
          </p:nvGrpSpPr>
          <p:grpSpPr>
            <a:xfrm>
              <a:off x="6422646" y="5775961"/>
              <a:ext cx="533442" cy="609274"/>
              <a:chOff x="5600700" y="203201"/>
              <a:chExt cx="1295401" cy="1479550"/>
            </a:xfrm>
            <a:solidFill>
              <a:schemeClr val="bg1"/>
            </a:solidFill>
          </p:grpSpPr>
          <p:sp>
            <p:nvSpPr>
              <p:cNvPr id="3169" name="Freeform 3145"/>
              <p:cNvSpPr>
                <a:spLocks noEditPoints="1"/>
              </p:cNvSpPr>
              <p:nvPr/>
            </p:nvSpPr>
            <p:spPr bwMode="auto">
              <a:xfrm>
                <a:off x="5600700" y="203201"/>
                <a:ext cx="1295401" cy="1479550"/>
              </a:xfrm>
              <a:custGeom>
                <a:avLst/>
                <a:gdLst>
                  <a:gd name="T0" fmla="*/ 747 w 748"/>
                  <a:gd name="T1" fmla="*/ 482 h 856"/>
                  <a:gd name="T2" fmla="*/ 747 w 748"/>
                  <a:gd name="T3" fmla="*/ 800 h 856"/>
                  <a:gd name="T4" fmla="*/ 719 w 748"/>
                  <a:gd name="T5" fmla="*/ 828 h 856"/>
                  <a:gd name="T6" fmla="*/ 423 w 748"/>
                  <a:gd name="T7" fmla="*/ 828 h 856"/>
                  <a:gd name="T8" fmla="*/ 400 w 748"/>
                  <a:gd name="T9" fmla="*/ 843 h 856"/>
                  <a:gd name="T10" fmla="*/ 376 w 748"/>
                  <a:gd name="T11" fmla="*/ 855 h 856"/>
                  <a:gd name="T12" fmla="*/ 178 w 748"/>
                  <a:gd name="T13" fmla="*/ 855 h 856"/>
                  <a:gd name="T14" fmla="*/ 26 w 748"/>
                  <a:gd name="T15" fmla="*/ 856 h 856"/>
                  <a:gd name="T16" fmla="*/ 0 w 748"/>
                  <a:gd name="T17" fmla="*/ 830 h 856"/>
                  <a:gd name="T18" fmla="*/ 0 w 748"/>
                  <a:gd name="T19" fmla="*/ 292 h 856"/>
                  <a:gd name="T20" fmla="*/ 25 w 748"/>
                  <a:gd name="T21" fmla="*/ 267 h 856"/>
                  <a:gd name="T22" fmla="*/ 89 w 748"/>
                  <a:gd name="T23" fmla="*/ 268 h 856"/>
                  <a:gd name="T24" fmla="*/ 107 w 748"/>
                  <a:gd name="T25" fmla="*/ 250 h 856"/>
                  <a:gd name="T26" fmla="*/ 107 w 748"/>
                  <a:gd name="T27" fmla="*/ 32 h 856"/>
                  <a:gd name="T28" fmla="*/ 139 w 748"/>
                  <a:gd name="T29" fmla="*/ 1 h 856"/>
                  <a:gd name="T30" fmla="*/ 584 w 748"/>
                  <a:gd name="T31" fmla="*/ 0 h 856"/>
                  <a:gd name="T32" fmla="*/ 621 w 748"/>
                  <a:gd name="T33" fmla="*/ 16 h 856"/>
                  <a:gd name="T34" fmla="*/ 733 w 748"/>
                  <a:gd name="T35" fmla="*/ 127 h 856"/>
                  <a:gd name="T36" fmla="*/ 748 w 748"/>
                  <a:gd name="T37" fmla="*/ 162 h 856"/>
                  <a:gd name="T38" fmla="*/ 747 w 748"/>
                  <a:gd name="T39" fmla="*/ 482 h 856"/>
                  <a:gd name="T40" fmla="*/ 721 w 748"/>
                  <a:gd name="T41" fmla="*/ 482 h 856"/>
                  <a:gd name="T42" fmla="*/ 721 w 748"/>
                  <a:gd name="T43" fmla="*/ 184 h 856"/>
                  <a:gd name="T44" fmla="*/ 697 w 748"/>
                  <a:gd name="T45" fmla="*/ 161 h 856"/>
                  <a:gd name="T46" fmla="*/ 609 w 748"/>
                  <a:gd name="T47" fmla="*/ 161 h 856"/>
                  <a:gd name="T48" fmla="*/ 586 w 748"/>
                  <a:gd name="T49" fmla="*/ 139 h 856"/>
                  <a:gd name="T50" fmla="*/ 587 w 748"/>
                  <a:gd name="T51" fmla="*/ 47 h 856"/>
                  <a:gd name="T52" fmla="*/ 568 w 748"/>
                  <a:gd name="T53" fmla="*/ 28 h 856"/>
                  <a:gd name="T54" fmla="*/ 154 w 748"/>
                  <a:gd name="T55" fmla="*/ 28 h 856"/>
                  <a:gd name="T56" fmla="*/ 134 w 748"/>
                  <a:gd name="T57" fmla="*/ 49 h 856"/>
                  <a:gd name="T58" fmla="*/ 134 w 748"/>
                  <a:gd name="T59" fmla="*/ 247 h 856"/>
                  <a:gd name="T60" fmla="*/ 155 w 748"/>
                  <a:gd name="T61" fmla="*/ 268 h 856"/>
                  <a:gd name="T62" fmla="*/ 377 w 748"/>
                  <a:gd name="T63" fmla="*/ 267 h 856"/>
                  <a:gd name="T64" fmla="*/ 402 w 748"/>
                  <a:gd name="T65" fmla="*/ 292 h 856"/>
                  <a:gd name="T66" fmla="*/ 401 w 748"/>
                  <a:gd name="T67" fmla="*/ 442 h 856"/>
                  <a:gd name="T68" fmla="*/ 401 w 748"/>
                  <a:gd name="T69" fmla="*/ 778 h 856"/>
                  <a:gd name="T70" fmla="*/ 425 w 748"/>
                  <a:gd name="T71" fmla="*/ 801 h 856"/>
                  <a:gd name="T72" fmla="*/ 699 w 748"/>
                  <a:gd name="T73" fmla="*/ 801 h 856"/>
                  <a:gd name="T74" fmla="*/ 721 w 748"/>
                  <a:gd name="T75" fmla="*/ 778 h 856"/>
                  <a:gd name="T76" fmla="*/ 721 w 748"/>
                  <a:gd name="T77" fmla="*/ 482 h 856"/>
                  <a:gd name="T78" fmla="*/ 374 w 748"/>
                  <a:gd name="T79" fmla="*/ 563 h 856"/>
                  <a:gd name="T80" fmla="*/ 374 w 748"/>
                  <a:gd name="T81" fmla="*/ 313 h 856"/>
                  <a:gd name="T82" fmla="*/ 356 w 748"/>
                  <a:gd name="T83" fmla="*/ 295 h 856"/>
                  <a:gd name="T84" fmla="*/ 44 w 748"/>
                  <a:gd name="T85" fmla="*/ 295 h 856"/>
                  <a:gd name="T86" fmla="*/ 27 w 748"/>
                  <a:gd name="T87" fmla="*/ 312 h 856"/>
                  <a:gd name="T88" fmla="*/ 27 w 748"/>
                  <a:gd name="T89" fmla="*/ 810 h 856"/>
                  <a:gd name="T90" fmla="*/ 45 w 748"/>
                  <a:gd name="T91" fmla="*/ 828 h 856"/>
                  <a:gd name="T92" fmla="*/ 355 w 748"/>
                  <a:gd name="T93" fmla="*/ 828 h 856"/>
                  <a:gd name="T94" fmla="*/ 374 w 748"/>
                  <a:gd name="T95" fmla="*/ 809 h 856"/>
                  <a:gd name="T96" fmla="*/ 374 w 748"/>
                  <a:gd name="T97" fmla="*/ 563 h 856"/>
                  <a:gd name="T98" fmla="*/ 614 w 748"/>
                  <a:gd name="T99" fmla="*/ 52 h 856"/>
                  <a:gd name="T100" fmla="*/ 614 w 748"/>
                  <a:gd name="T101" fmla="*/ 122 h 856"/>
                  <a:gd name="T102" fmla="*/ 623 w 748"/>
                  <a:gd name="T103" fmla="*/ 134 h 856"/>
                  <a:gd name="T104" fmla="*/ 697 w 748"/>
                  <a:gd name="T105" fmla="*/ 134 h 856"/>
                  <a:gd name="T106" fmla="*/ 614 w 748"/>
                  <a:gd name="T107" fmla="*/ 52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48" h="856">
                    <a:moveTo>
                      <a:pt x="747" y="482"/>
                    </a:moveTo>
                    <a:cubicBezTo>
                      <a:pt x="747" y="588"/>
                      <a:pt x="747" y="694"/>
                      <a:pt x="747" y="800"/>
                    </a:cubicBezTo>
                    <a:cubicBezTo>
                      <a:pt x="747" y="827"/>
                      <a:pt x="746" y="828"/>
                      <a:pt x="719" y="828"/>
                    </a:cubicBezTo>
                    <a:cubicBezTo>
                      <a:pt x="621" y="828"/>
                      <a:pt x="522" y="828"/>
                      <a:pt x="423" y="828"/>
                    </a:cubicBezTo>
                    <a:cubicBezTo>
                      <a:pt x="413" y="828"/>
                      <a:pt x="401" y="825"/>
                      <a:pt x="400" y="843"/>
                    </a:cubicBezTo>
                    <a:cubicBezTo>
                      <a:pt x="399" y="856"/>
                      <a:pt x="386" y="855"/>
                      <a:pt x="376" y="855"/>
                    </a:cubicBezTo>
                    <a:cubicBezTo>
                      <a:pt x="310" y="855"/>
                      <a:pt x="244" y="855"/>
                      <a:pt x="178" y="855"/>
                    </a:cubicBezTo>
                    <a:cubicBezTo>
                      <a:pt x="127" y="855"/>
                      <a:pt x="77" y="855"/>
                      <a:pt x="26" y="856"/>
                    </a:cubicBezTo>
                    <a:cubicBezTo>
                      <a:pt x="7" y="856"/>
                      <a:pt x="0" y="849"/>
                      <a:pt x="0" y="830"/>
                    </a:cubicBezTo>
                    <a:cubicBezTo>
                      <a:pt x="1" y="651"/>
                      <a:pt x="1" y="471"/>
                      <a:pt x="0" y="292"/>
                    </a:cubicBezTo>
                    <a:cubicBezTo>
                      <a:pt x="0" y="274"/>
                      <a:pt x="6" y="267"/>
                      <a:pt x="25" y="267"/>
                    </a:cubicBezTo>
                    <a:cubicBezTo>
                      <a:pt x="46" y="268"/>
                      <a:pt x="67" y="267"/>
                      <a:pt x="89" y="268"/>
                    </a:cubicBezTo>
                    <a:cubicBezTo>
                      <a:pt x="103" y="269"/>
                      <a:pt x="107" y="264"/>
                      <a:pt x="107" y="250"/>
                    </a:cubicBezTo>
                    <a:cubicBezTo>
                      <a:pt x="106" y="177"/>
                      <a:pt x="107" y="105"/>
                      <a:pt x="107" y="32"/>
                    </a:cubicBezTo>
                    <a:cubicBezTo>
                      <a:pt x="107" y="2"/>
                      <a:pt x="108" y="1"/>
                      <a:pt x="139" y="1"/>
                    </a:cubicBezTo>
                    <a:cubicBezTo>
                      <a:pt x="287" y="1"/>
                      <a:pt x="436" y="1"/>
                      <a:pt x="584" y="0"/>
                    </a:cubicBezTo>
                    <a:cubicBezTo>
                      <a:pt x="600" y="0"/>
                      <a:pt x="611" y="5"/>
                      <a:pt x="621" y="16"/>
                    </a:cubicBezTo>
                    <a:cubicBezTo>
                      <a:pt x="658" y="53"/>
                      <a:pt x="695" y="90"/>
                      <a:pt x="733" y="127"/>
                    </a:cubicBezTo>
                    <a:cubicBezTo>
                      <a:pt x="743" y="137"/>
                      <a:pt x="748" y="148"/>
                      <a:pt x="748" y="162"/>
                    </a:cubicBezTo>
                    <a:cubicBezTo>
                      <a:pt x="747" y="269"/>
                      <a:pt x="747" y="375"/>
                      <a:pt x="747" y="482"/>
                    </a:cubicBezTo>
                    <a:close/>
                    <a:moveTo>
                      <a:pt x="721" y="482"/>
                    </a:moveTo>
                    <a:cubicBezTo>
                      <a:pt x="721" y="383"/>
                      <a:pt x="720" y="283"/>
                      <a:pt x="721" y="184"/>
                    </a:cubicBezTo>
                    <a:cubicBezTo>
                      <a:pt x="721" y="165"/>
                      <a:pt x="715" y="160"/>
                      <a:pt x="697" y="161"/>
                    </a:cubicBezTo>
                    <a:cubicBezTo>
                      <a:pt x="668" y="162"/>
                      <a:pt x="639" y="161"/>
                      <a:pt x="609" y="161"/>
                    </a:cubicBezTo>
                    <a:cubicBezTo>
                      <a:pt x="593" y="162"/>
                      <a:pt x="586" y="155"/>
                      <a:pt x="586" y="139"/>
                    </a:cubicBezTo>
                    <a:cubicBezTo>
                      <a:pt x="587" y="108"/>
                      <a:pt x="586" y="78"/>
                      <a:pt x="587" y="47"/>
                    </a:cubicBezTo>
                    <a:cubicBezTo>
                      <a:pt x="587" y="32"/>
                      <a:pt x="582" y="28"/>
                      <a:pt x="568" y="28"/>
                    </a:cubicBezTo>
                    <a:cubicBezTo>
                      <a:pt x="430" y="28"/>
                      <a:pt x="292" y="29"/>
                      <a:pt x="154" y="28"/>
                    </a:cubicBezTo>
                    <a:cubicBezTo>
                      <a:pt x="137" y="28"/>
                      <a:pt x="134" y="34"/>
                      <a:pt x="134" y="49"/>
                    </a:cubicBezTo>
                    <a:cubicBezTo>
                      <a:pt x="135" y="115"/>
                      <a:pt x="135" y="181"/>
                      <a:pt x="134" y="247"/>
                    </a:cubicBezTo>
                    <a:cubicBezTo>
                      <a:pt x="134" y="263"/>
                      <a:pt x="138" y="268"/>
                      <a:pt x="155" y="268"/>
                    </a:cubicBezTo>
                    <a:cubicBezTo>
                      <a:pt x="229" y="267"/>
                      <a:pt x="303" y="268"/>
                      <a:pt x="377" y="267"/>
                    </a:cubicBezTo>
                    <a:cubicBezTo>
                      <a:pt x="395" y="267"/>
                      <a:pt x="402" y="274"/>
                      <a:pt x="402" y="292"/>
                    </a:cubicBezTo>
                    <a:cubicBezTo>
                      <a:pt x="401" y="342"/>
                      <a:pt x="401" y="392"/>
                      <a:pt x="401" y="442"/>
                    </a:cubicBezTo>
                    <a:cubicBezTo>
                      <a:pt x="401" y="554"/>
                      <a:pt x="402" y="666"/>
                      <a:pt x="401" y="778"/>
                    </a:cubicBezTo>
                    <a:cubicBezTo>
                      <a:pt x="401" y="797"/>
                      <a:pt x="408" y="801"/>
                      <a:pt x="425" y="801"/>
                    </a:cubicBezTo>
                    <a:cubicBezTo>
                      <a:pt x="516" y="800"/>
                      <a:pt x="608" y="800"/>
                      <a:pt x="699" y="801"/>
                    </a:cubicBezTo>
                    <a:cubicBezTo>
                      <a:pt x="717" y="801"/>
                      <a:pt x="721" y="795"/>
                      <a:pt x="721" y="778"/>
                    </a:cubicBezTo>
                    <a:cubicBezTo>
                      <a:pt x="720" y="679"/>
                      <a:pt x="721" y="581"/>
                      <a:pt x="721" y="482"/>
                    </a:cubicBezTo>
                    <a:close/>
                    <a:moveTo>
                      <a:pt x="374" y="563"/>
                    </a:moveTo>
                    <a:cubicBezTo>
                      <a:pt x="374" y="480"/>
                      <a:pt x="373" y="397"/>
                      <a:pt x="374" y="313"/>
                    </a:cubicBezTo>
                    <a:cubicBezTo>
                      <a:pt x="374" y="300"/>
                      <a:pt x="370" y="295"/>
                      <a:pt x="356" y="295"/>
                    </a:cubicBezTo>
                    <a:cubicBezTo>
                      <a:pt x="252" y="296"/>
                      <a:pt x="148" y="296"/>
                      <a:pt x="44" y="295"/>
                    </a:cubicBezTo>
                    <a:cubicBezTo>
                      <a:pt x="31" y="295"/>
                      <a:pt x="27" y="300"/>
                      <a:pt x="27" y="312"/>
                    </a:cubicBezTo>
                    <a:cubicBezTo>
                      <a:pt x="27" y="478"/>
                      <a:pt x="27" y="644"/>
                      <a:pt x="27" y="810"/>
                    </a:cubicBezTo>
                    <a:cubicBezTo>
                      <a:pt x="27" y="824"/>
                      <a:pt x="32" y="828"/>
                      <a:pt x="45" y="828"/>
                    </a:cubicBezTo>
                    <a:cubicBezTo>
                      <a:pt x="149" y="828"/>
                      <a:pt x="252" y="827"/>
                      <a:pt x="355" y="828"/>
                    </a:cubicBezTo>
                    <a:cubicBezTo>
                      <a:pt x="370" y="828"/>
                      <a:pt x="374" y="824"/>
                      <a:pt x="374" y="809"/>
                    </a:cubicBezTo>
                    <a:cubicBezTo>
                      <a:pt x="373" y="727"/>
                      <a:pt x="374" y="645"/>
                      <a:pt x="374" y="563"/>
                    </a:cubicBezTo>
                    <a:close/>
                    <a:moveTo>
                      <a:pt x="614" y="52"/>
                    </a:moveTo>
                    <a:cubicBezTo>
                      <a:pt x="614" y="76"/>
                      <a:pt x="614" y="99"/>
                      <a:pt x="614" y="122"/>
                    </a:cubicBezTo>
                    <a:cubicBezTo>
                      <a:pt x="614" y="128"/>
                      <a:pt x="614" y="134"/>
                      <a:pt x="623" y="134"/>
                    </a:cubicBezTo>
                    <a:cubicBezTo>
                      <a:pt x="647" y="135"/>
                      <a:pt x="671" y="134"/>
                      <a:pt x="697" y="134"/>
                    </a:cubicBezTo>
                    <a:cubicBezTo>
                      <a:pt x="669" y="106"/>
                      <a:pt x="643" y="80"/>
                      <a:pt x="614"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0" name="Freeform 3146"/>
              <p:cNvSpPr>
                <a:spLocks/>
              </p:cNvSpPr>
              <p:nvPr/>
            </p:nvSpPr>
            <p:spPr bwMode="auto">
              <a:xfrm>
                <a:off x="5880100" y="525463"/>
                <a:ext cx="830263" cy="50800"/>
              </a:xfrm>
              <a:custGeom>
                <a:avLst/>
                <a:gdLst>
                  <a:gd name="T0" fmla="*/ 241 w 480"/>
                  <a:gd name="T1" fmla="*/ 2 h 30"/>
                  <a:gd name="T2" fmla="*/ 451 w 480"/>
                  <a:gd name="T3" fmla="*/ 2 h 30"/>
                  <a:gd name="T4" fmla="*/ 469 w 480"/>
                  <a:gd name="T5" fmla="*/ 2 h 30"/>
                  <a:gd name="T6" fmla="*/ 479 w 480"/>
                  <a:gd name="T7" fmla="*/ 15 h 30"/>
                  <a:gd name="T8" fmla="*/ 469 w 480"/>
                  <a:gd name="T9" fmla="*/ 28 h 30"/>
                  <a:gd name="T10" fmla="*/ 453 w 480"/>
                  <a:gd name="T11" fmla="*/ 29 h 30"/>
                  <a:gd name="T12" fmla="*/ 26 w 480"/>
                  <a:gd name="T13" fmla="*/ 29 h 30"/>
                  <a:gd name="T14" fmla="*/ 24 w 480"/>
                  <a:gd name="T15" fmla="*/ 29 h 30"/>
                  <a:gd name="T16" fmla="*/ 1 w 480"/>
                  <a:gd name="T17" fmla="*/ 15 h 30"/>
                  <a:gd name="T18" fmla="*/ 23 w 480"/>
                  <a:gd name="T19" fmla="*/ 2 h 30"/>
                  <a:gd name="T20" fmla="*/ 241 w 480"/>
                  <a:gd name="T2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30">
                    <a:moveTo>
                      <a:pt x="241" y="2"/>
                    </a:moveTo>
                    <a:cubicBezTo>
                      <a:pt x="311" y="2"/>
                      <a:pt x="381" y="2"/>
                      <a:pt x="451" y="2"/>
                    </a:cubicBezTo>
                    <a:cubicBezTo>
                      <a:pt x="457" y="2"/>
                      <a:pt x="463" y="2"/>
                      <a:pt x="469" y="2"/>
                    </a:cubicBezTo>
                    <a:cubicBezTo>
                      <a:pt x="475" y="4"/>
                      <a:pt x="479" y="9"/>
                      <a:pt x="479" y="15"/>
                    </a:cubicBezTo>
                    <a:cubicBezTo>
                      <a:pt x="480" y="22"/>
                      <a:pt x="476" y="27"/>
                      <a:pt x="469" y="28"/>
                    </a:cubicBezTo>
                    <a:cubicBezTo>
                      <a:pt x="464" y="29"/>
                      <a:pt x="459" y="29"/>
                      <a:pt x="453" y="29"/>
                    </a:cubicBezTo>
                    <a:cubicBezTo>
                      <a:pt x="311" y="29"/>
                      <a:pt x="168" y="29"/>
                      <a:pt x="26" y="29"/>
                    </a:cubicBezTo>
                    <a:cubicBezTo>
                      <a:pt x="25" y="29"/>
                      <a:pt x="24" y="29"/>
                      <a:pt x="24" y="29"/>
                    </a:cubicBezTo>
                    <a:cubicBezTo>
                      <a:pt x="13" y="29"/>
                      <a:pt x="0" y="30"/>
                      <a:pt x="1" y="15"/>
                    </a:cubicBezTo>
                    <a:cubicBezTo>
                      <a:pt x="1" y="0"/>
                      <a:pt x="13" y="2"/>
                      <a:pt x="23" y="2"/>
                    </a:cubicBezTo>
                    <a:cubicBezTo>
                      <a:pt x="96" y="2"/>
                      <a:pt x="168" y="2"/>
                      <a:pt x="24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1" name="Freeform 3147"/>
              <p:cNvSpPr>
                <a:spLocks/>
              </p:cNvSpPr>
              <p:nvPr/>
            </p:nvSpPr>
            <p:spPr bwMode="auto">
              <a:xfrm>
                <a:off x="6386513" y="941388"/>
                <a:ext cx="323850" cy="49213"/>
              </a:xfrm>
              <a:custGeom>
                <a:avLst/>
                <a:gdLst>
                  <a:gd name="T0" fmla="*/ 94 w 187"/>
                  <a:gd name="T1" fmla="*/ 0 h 29"/>
                  <a:gd name="T2" fmla="*/ 170 w 187"/>
                  <a:gd name="T3" fmla="*/ 0 h 29"/>
                  <a:gd name="T4" fmla="*/ 187 w 187"/>
                  <a:gd name="T5" fmla="*/ 15 h 29"/>
                  <a:gd name="T6" fmla="*/ 170 w 187"/>
                  <a:gd name="T7" fmla="*/ 29 h 29"/>
                  <a:gd name="T8" fmla="*/ 15 w 187"/>
                  <a:gd name="T9" fmla="*/ 28 h 29"/>
                  <a:gd name="T10" fmla="*/ 0 w 187"/>
                  <a:gd name="T11" fmla="*/ 14 h 29"/>
                  <a:gd name="T12" fmla="*/ 17 w 187"/>
                  <a:gd name="T13" fmla="*/ 1 h 29"/>
                  <a:gd name="T14" fmla="*/ 94 w 187"/>
                  <a:gd name="T15" fmla="*/ 1 h 29"/>
                  <a:gd name="T16" fmla="*/ 94 w 18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9">
                    <a:moveTo>
                      <a:pt x="94" y="0"/>
                    </a:moveTo>
                    <a:cubicBezTo>
                      <a:pt x="119" y="0"/>
                      <a:pt x="145" y="0"/>
                      <a:pt x="170" y="0"/>
                    </a:cubicBezTo>
                    <a:cubicBezTo>
                      <a:pt x="180" y="0"/>
                      <a:pt x="187" y="5"/>
                      <a:pt x="187" y="15"/>
                    </a:cubicBezTo>
                    <a:cubicBezTo>
                      <a:pt x="187" y="24"/>
                      <a:pt x="179" y="29"/>
                      <a:pt x="170" y="29"/>
                    </a:cubicBezTo>
                    <a:cubicBezTo>
                      <a:pt x="119" y="29"/>
                      <a:pt x="67" y="29"/>
                      <a:pt x="15" y="28"/>
                    </a:cubicBezTo>
                    <a:cubicBezTo>
                      <a:pt x="6" y="28"/>
                      <a:pt x="0" y="23"/>
                      <a:pt x="0" y="14"/>
                    </a:cubicBezTo>
                    <a:cubicBezTo>
                      <a:pt x="0" y="4"/>
                      <a:pt x="7" y="1"/>
                      <a:pt x="17" y="1"/>
                    </a:cubicBezTo>
                    <a:cubicBezTo>
                      <a:pt x="42" y="1"/>
                      <a:pt x="68" y="1"/>
                      <a:pt x="94" y="1"/>
                    </a:cubicBezTo>
                    <a:cubicBezTo>
                      <a:pt x="94" y="0"/>
                      <a:pt x="94" y="0"/>
                      <a:pt x="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2" name="Freeform 3148"/>
              <p:cNvSpPr>
                <a:spLocks/>
              </p:cNvSpPr>
              <p:nvPr/>
            </p:nvSpPr>
            <p:spPr bwMode="auto">
              <a:xfrm>
                <a:off x="6386513" y="804863"/>
                <a:ext cx="322263" cy="47625"/>
              </a:xfrm>
              <a:custGeom>
                <a:avLst/>
                <a:gdLst>
                  <a:gd name="T0" fmla="*/ 95 w 186"/>
                  <a:gd name="T1" fmla="*/ 27 h 28"/>
                  <a:gd name="T2" fmla="*/ 21 w 186"/>
                  <a:gd name="T3" fmla="*/ 27 h 28"/>
                  <a:gd name="T4" fmla="*/ 0 w 186"/>
                  <a:gd name="T5" fmla="*/ 14 h 28"/>
                  <a:gd name="T6" fmla="*/ 20 w 186"/>
                  <a:gd name="T7" fmla="*/ 0 h 28"/>
                  <a:gd name="T8" fmla="*/ 166 w 186"/>
                  <a:gd name="T9" fmla="*/ 0 h 28"/>
                  <a:gd name="T10" fmla="*/ 186 w 186"/>
                  <a:gd name="T11" fmla="*/ 13 h 28"/>
                  <a:gd name="T12" fmla="*/ 166 w 186"/>
                  <a:gd name="T13" fmla="*/ 27 h 28"/>
                  <a:gd name="T14" fmla="*/ 95 w 186"/>
                  <a:gd name="T15" fmla="*/ 27 h 28"/>
                  <a:gd name="T16" fmla="*/ 95 w 186"/>
                  <a:gd name="T1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8">
                    <a:moveTo>
                      <a:pt x="95" y="27"/>
                    </a:moveTo>
                    <a:cubicBezTo>
                      <a:pt x="70" y="27"/>
                      <a:pt x="45" y="28"/>
                      <a:pt x="21" y="27"/>
                    </a:cubicBezTo>
                    <a:cubicBezTo>
                      <a:pt x="11" y="27"/>
                      <a:pt x="0" y="26"/>
                      <a:pt x="0" y="14"/>
                    </a:cubicBezTo>
                    <a:cubicBezTo>
                      <a:pt x="0" y="1"/>
                      <a:pt x="10" y="0"/>
                      <a:pt x="20" y="0"/>
                    </a:cubicBezTo>
                    <a:cubicBezTo>
                      <a:pt x="69" y="0"/>
                      <a:pt x="118" y="0"/>
                      <a:pt x="166" y="0"/>
                    </a:cubicBezTo>
                    <a:cubicBezTo>
                      <a:pt x="176" y="0"/>
                      <a:pt x="186" y="1"/>
                      <a:pt x="186" y="13"/>
                    </a:cubicBezTo>
                    <a:cubicBezTo>
                      <a:pt x="186" y="25"/>
                      <a:pt x="177" y="27"/>
                      <a:pt x="166" y="27"/>
                    </a:cubicBezTo>
                    <a:cubicBezTo>
                      <a:pt x="142" y="27"/>
                      <a:pt x="118" y="27"/>
                      <a:pt x="95" y="27"/>
                    </a:cubicBezTo>
                    <a:cubicBezTo>
                      <a:pt x="95" y="27"/>
                      <a:pt x="95" y="27"/>
                      <a:pt x="9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3" name="Freeform 3149"/>
              <p:cNvSpPr>
                <a:spLocks/>
              </p:cNvSpPr>
              <p:nvPr/>
            </p:nvSpPr>
            <p:spPr bwMode="auto">
              <a:xfrm>
                <a:off x="6386513" y="1081088"/>
                <a:ext cx="322263" cy="46038"/>
              </a:xfrm>
              <a:custGeom>
                <a:avLst/>
                <a:gdLst>
                  <a:gd name="T0" fmla="*/ 94 w 186"/>
                  <a:gd name="T1" fmla="*/ 27 h 27"/>
                  <a:gd name="T2" fmla="*/ 20 w 186"/>
                  <a:gd name="T3" fmla="*/ 27 h 27"/>
                  <a:gd name="T4" fmla="*/ 0 w 186"/>
                  <a:gd name="T5" fmla="*/ 13 h 27"/>
                  <a:gd name="T6" fmla="*/ 21 w 186"/>
                  <a:gd name="T7" fmla="*/ 0 h 27"/>
                  <a:gd name="T8" fmla="*/ 166 w 186"/>
                  <a:gd name="T9" fmla="*/ 0 h 27"/>
                  <a:gd name="T10" fmla="*/ 186 w 186"/>
                  <a:gd name="T11" fmla="*/ 14 h 27"/>
                  <a:gd name="T12" fmla="*/ 166 w 186"/>
                  <a:gd name="T13" fmla="*/ 27 h 27"/>
                  <a:gd name="T14" fmla="*/ 94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94" y="27"/>
                    </a:moveTo>
                    <a:cubicBezTo>
                      <a:pt x="70" y="27"/>
                      <a:pt x="45" y="27"/>
                      <a:pt x="20" y="27"/>
                    </a:cubicBezTo>
                    <a:cubicBezTo>
                      <a:pt x="10" y="27"/>
                      <a:pt x="0" y="26"/>
                      <a:pt x="0" y="13"/>
                    </a:cubicBezTo>
                    <a:cubicBezTo>
                      <a:pt x="1" y="1"/>
                      <a:pt x="11" y="0"/>
                      <a:pt x="21" y="0"/>
                    </a:cubicBezTo>
                    <a:cubicBezTo>
                      <a:pt x="69" y="0"/>
                      <a:pt x="118" y="0"/>
                      <a:pt x="166" y="0"/>
                    </a:cubicBezTo>
                    <a:cubicBezTo>
                      <a:pt x="177" y="0"/>
                      <a:pt x="186" y="1"/>
                      <a:pt x="186" y="14"/>
                    </a:cubicBezTo>
                    <a:cubicBezTo>
                      <a:pt x="186" y="26"/>
                      <a:pt x="176" y="27"/>
                      <a:pt x="166" y="27"/>
                    </a:cubicBezTo>
                    <a:cubicBezTo>
                      <a:pt x="142" y="27"/>
                      <a:pt x="118" y="27"/>
                      <a:pt x="9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4" name="Freeform 3150"/>
              <p:cNvSpPr>
                <a:spLocks/>
              </p:cNvSpPr>
              <p:nvPr/>
            </p:nvSpPr>
            <p:spPr bwMode="auto">
              <a:xfrm>
                <a:off x="6386513" y="1357313"/>
                <a:ext cx="322263" cy="47625"/>
              </a:xfrm>
              <a:custGeom>
                <a:avLst/>
                <a:gdLst>
                  <a:gd name="T0" fmla="*/ 94 w 186"/>
                  <a:gd name="T1" fmla="*/ 27 h 27"/>
                  <a:gd name="T2" fmla="*/ 20 w 186"/>
                  <a:gd name="T3" fmla="*/ 27 h 27"/>
                  <a:gd name="T4" fmla="*/ 0 w 186"/>
                  <a:gd name="T5" fmla="*/ 13 h 27"/>
                  <a:gd name="T6" fmla="*/ 21 w 186"/>
                  <a:gd name="T7" fmla="*/ 0 h 27"/>
                  <a:gd name="T8" fmla="*/ 166 w 186"/>
                  <a:gd name="T9" fmla="*/ 0 h 27"/>
                  <a:gd name="T10" fmla="*/ 186 w 186"/>
                  <a:gd name="T11" fmla="*/ 13 h 27"/>
                  <a:gd name="T12" fmla="*/ 166 w 186"/>
                  <a:gd name="T13" fmla="*/ 27 h 27"/>
                  <a:gd name="T14" fmla="*/ 94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94" y="27"/>
                    </a:moveTo>
                    <a:cubicBezTo>
                      <a:pt x="70" y="27"/>
                      <a:pt x="45" y="27"/>
                      <a:pt x="20" y="27"/>
                    </a:cubicBezTo>
                    <a:cubicBezTo>
                      <a:pt x="11" y="27"/>
                      <a:pt x="0" y="26"/>
                      <a:pt x="0" y="13"/>
                    </a:cubicBezTo>
                    <a:cubicBezTo>
                      <a:pt x="1" y="1"/>
                      <a:pt x="11" y="0"/>
                      <a:pt x="21" y="0"/>
                    </a:cubicBezTo>
                    <a:cubicBezTo>
                      <a:pt x="69" y="0"/>
                      <a:pt x="118" y="0"/>
                      <a:pt x="166" y="0"/>
                    </a:cubicBezTo>
                    <a:cubicBezTo>
                      <a:pt x="176" y="0"/>
                      <a:pt x="186" y="1"/>
                      <a:pt x="186" y="13"/>
                    </a:cubicBezTo>
                    <a:cubicBezTo>
                      <a:pt x="186" y="26"/>
                      <a:pt x="176" y="27"/>
                      <a:pt x="166" y="27"/>
                    </a:cubicBezTo>
                    <a:cubicBezTo>
                      <a:pt x="142" y="27"/>
                      <a:pt x="118" y="27"/>
                      <a:pt x="9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5" name="Freeform 3151"/>
              <p:cNvSpPr>
                <a:spLocks/>
              </p:cNvSpPr>
              <p:nvPr/>
            </p:nvSpPr>
            <p:spPr bwMode="auto">
              <a:xfrm>
                <a:off x="5880100" y="390526"/>
                <a:ext cx="322263" cy="46038"/>
              </a:xfrm>
              <a:custGeom>
                <a:avLst/>
                <a:gdLst>
                  <a:gd name="T0" fmla="*/ 95 w 186"/>
                  <a:gd name="T1" fmla="*/ 0 h 27"/>
                  <a:gd name="T2" fmla="*/ 165 w 186"/>
                  <a:gd name="T3" fmla="*/ 0 h 27"/>
                  <a:gd name="T4" fmla="*/ 186 w 186"/>
                  <a:gd name="T5" fmla="*/ 13 h 27"/>
                  <a:gd name="T6" fmla="*/ 166 w 186"/>
                  <a:gd name="T7" fmla="*/ 27 h 27"/>
                  <a:gd name="T8" fmla="*/ 20 w 186"/>
                  <a:gd name="T9" fmla="*/ 27 h 27"/>
                  <a:gd name="T10" fmla="*/ 1 w 186"/>
                  <a:gd name="T11" fmla="*/ 13 h 27"/>
                  <a:gd name="T12" fmla="*/ 21 w 186"/>
                  <a:gd name="T13" fmla="*/ 0 h 27"/>
                  <a:gd name="T14" fmla="*/ 95 w 18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95" y="0"/>
                    </a:moveTo>
                    <a:cubicBezTo>
                      <a:pt x="118" y="0"/>
                      <a:pt x="142" y="0"/>
                      <a:pt x="165" y="0"/>
                    </a:cubicBezTo>
                    <a:cubicBezTo>
                      <a:pt x="175" y="0"/>
                      <a:pt x="185" y="0"/>
                      <a:pt x="186" y="13"/>
                    </a:cubicBezTo>
                    <a:cubicBezTo>
                      <a:pt x="186" y="26"/>
                      <a:pt x="176" y="27"/>
                      <a:pt x="166" y="27"/>
                    </a:cubicBezTo>
                    <a:cubicBezTo>
                      <a:pt x="117" y="27"/>
                      <a:pt x="69" y="27"/>
                      <a:pt x="20" y="27"/>
                    </a:cubicBezTo>
                    <a:cubicBezTo>
                      <a:pt x="10" y="27"/>
                      <a:pt x="0" y="26"/>
                      <a:pt x="1" y="13"/>
                    </a:cubicBezTo>
                    <a:cubicBezTo>
                      <a:pt x="1" y="0"/>
                      <a:pt x="11" y="0"/>
                      <a:pt x="21" y="0"/>
                    </a:cubicBezTo>
                    <a:cubicBezTo>
                      <a:pt x="46" y="0"/>
                      <a:pt x="70" y="0"/>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6" name="Freeform 3152"/>
              <p:cNvSpPr>
                <a:spLocks/>
              </p:cNvSpPr>
              <p:nvPr/>
            </p:nvSpPr>
            <p:spPr bwMode="auto">
              <a:xfrm>
                <a:off x="6386513" y="666751"/>
                <a:ext cx="323850" cy="46038"/>
              </a:xfrm>
              <a:custGeom>
                <a:avLst/>
                <a:gdLst>
                  <a:gd name="T0" fmla="*/ 93 w 187"/>
                  <a:gd name="T1" fmla="*/ 0 h 27"/>
                  <a:gd name="T2" fmla="*/ 167 w 187"/>
                  <a:gd name="T3" fmla="*/ 0 h 27"/>
                  <a:gd name="T4" fmla="*/ 186 w 187"/>
                  <a:gd name="T5" fmla="*/ 13 h 27"/>
                  <a:gd name="T6" fmla="*/ 167 w 187"/>
                  <a:gd name="T7" fmla="*/ 27 h 27"/>
                  <a:gd name="T8" fmla="*/ 19 w 187"/>
                  <a:gd name="T9" fmla="*/ 27 h 27"/>
                  <a:gd name="T10" fmla="*/ 0 w 187"/>
                  <a:gd name="T11" fmla="*/ 14 h 27"/>
                  <a:gd name="T12" fmla="*/ 20 w 187"/>
                  <a:gd name="T13" fmla="*/ 0 h 27"/>
                  <a:gd name="T14" fmla="*/ 93 w 187"/>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27">
                    <a:moveTo>
                      <a:pt x="93" y="0"/>
                    </a:moveTo>
                    <a:cubicBezTo>
                      <a:pt x="118" y="0"/>
                      <a:pt x="143" y="0"/>
                      <a:pt x="167" y="0"/>
                    </a:cubicBezTo>
                    <a:cubicBezTo>
                      <a:pt x="177" y="0"/>
                      <a:pt x="186" y="1"/>
                      <a:pt x="186" y="13"/>
                    </a:cubicBezTo>
                    <a:cubicBezTo>
                      <a:pt x="187" y="25"/>
                      <a:pt x="177" y="27"/>
                      <a:pt x="167" y="27"/>
                    </a:cubicBezTo>
                    <a:cubicBezTo>
                      <a:pt x="118" y="27"/>
                      <a:pt x="69" y="27"/>
                      <a:pt x="19" y="27"/>
                    </a:cubicBezTo>
                    <a:cubicBezTo>
                      <a:pt x="10" y="27"/>
                      <a:pt x="1" y="25"/>
                      <a:pt x="0" y="14"/>
                    </a:cubicBezTo>
                    <a:cubicBezTo>
                      <a:pt x="0" y="2"/>
                      <a:pt x="10" y="0"/>
                      <a:pt x="20" y="0"/>
                    </a:cubicBezTo>
                    <a:cubicBezTo>
                      <a:pt x="44" y="0"/>
                      <a:pt x="69" y="0"/>
                      <a:pt x="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7" name="Freeform 3153"/>
              <p:cNvSpPr>
                <a:spLocks/>
              </p:cNvSpPr>
              <p:nvPr/>
            </p:nvSpPr>
            <p:spPr bwMode="auto">
              <a:xfrm>
                <a:off x="6386513" y="1219201"/>
                <a:ext cx="322263" cy="47625"/>
              </a:xfrm>
              <a:custGeom>
                <a:avLst/>
                <a:gdLst>
                  <a:gd name="T0" fmla="*/ 95 w 186"/>
                  <a:gd name="T1" fmla="*/ 0 h 27"/>
                  <a:gd name="T2" fmla="*/ 164 w 186"/>
                  <a:gd name="T3" fmla="*/ 0 h 27"/>
                  <a:gd name="T4" fmla="*/ 186 w 186"/>
                  <a:gd name="T5" fmla="*/ 14 h 27"/>
                  <a:gd name="T6" fmla="*/ 166 w 186"/>
                  <a:gd name="T7" fmla="*/ 27 h 27"/>
                  <a:gd name="T8" fmla="*/ 20 w 186"/>
                  <a:gd name="T9" fmla="*/ 27 h 27"/>
                  <a:gd name="T10" fmla="*/ 0 w 186"/>
                  <a:gd name="T11" fmla="*/ 13 h 27"/>
                  <a:gd name="T12" fmla="*/ 21 w 186"/>
                  <a:gd name="T13" fmla="*/ 0 h 27"/>
                  <a:gd name="T14" fmla="*/ 95 w 18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95" y="0"/>
                    </a:moveTo>
                    <a:cubicBezTo>
                      <a:pt x="118" y="0"/>
                      <a:pt x="141" y="0"/>
                      <a:pt x="164" y="0"/>
                    </a:cubicBezTo>
                    <a:cubicBezTo>
                      <a:pt x="175" y="0"/>
                      <a:pt x="186" y="0"/>
                      <a:pt x="186" y="14"/>
                    </a:cubicBezTo>
                    <a:cubicBezTo>
                      <a:pt x="186" y="26"/>
                      <a:pt x="176" y="27"/>
                      <a:pt x="166" y="27"/>
                    </a:cubicBezTo>
                    <a:cubicBezTo>
                      <a:pt x="117" y="27"/>
                      <a:pt x="69" y="27"/>
                      <a:pt x="20" y="27"/>
                    </a:cubicBezTo>
                    <a:cubicBezTo>
                      <a:pt x="10" y="27"/>
                      <a:pt x="0" y="26"/>
                      <a:pt x="0" y="13"/>
                    </a:cubicBezTo>
                    <a:cubicBezTo>
                      <a:pt x="1" y="1"/>
                      <a:pt x="11" y="0"/>
                      <a:pt x="21" y="0"/>
                    </a:cubicBezTo>
                    <a:cubicBezTo>
                      <a:pt x="45" y="0"/>
                      <a:pt x="70" y="0"/>
                      <a:pt x="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8" name="Freeform 3154"/>
              <p:cNvSpPr>
                <a:spLocks noEditPoints="1"/>
              </p:cNvSpPr>
              <p:nvPr/>
            </p:nvSpPr>
            <p:spPr bwMode="auto">
              <a:xfrm>
                <a:off x="5691188" y="755651"/>
                <a:ext cx="512763" cy="234950"/>
              </a:xfrm>
              <a:custGeom>
                <a:avLst/>
                <a:gdLst>
                  <a:gd name="T0" fmla="*/ 150 w 296"/>
                  <a:gd name="T1" fmla="*/ 1 h 136"/>
                  <a:gd name="T2" fmla="*/ 272 w 296"/>
                  <a:gd name="T3" fmla="*/ 0 h 136"/>
                  <a:gd name="T4" fmla="*/ 295 w 296"/>
                  <a:gd name="T5" fmla="*/ 24 h 136"/>
                  <a:gd name="T6" fmla="*/ 295 w 296"/>
                  <a:gd name="T7" fmla="*/ 114 h 136"/>
                  <a:gd name="T8" fmla="*/ 273 w 296"/>
                  <a:gd name="T9" fmla="*/ 136 h 136"/>
                  <a:gd name="T10" fmla="*/ 129 w 296"/>
                  <a:gd name="T11" fmla="*/ 135 h 136"/>
                  <a:gd name="T12" fmla="*/ 24 w 296"/>
                  <a:gd name="T13" fmla="*/ 135 h 136"/>
                  <a:gd name="T14" fmla="*/ 1 w 296"/>
                  <a:gd name="T15" fmla="*/ 111 h 136"/>
                  <a:gd name="T16" fmla="*/ 1 w 296"/>
                  <a:gd name="T17" fmla="*/ 23 h 136"/>
                  <a:gd name="T18" fmla="*/ 24 w 296"/>
                  <a:gd name="T19" fmla="*/ 0 h 136"/>
                  <a:gd name="T20" fmla="*/ 150 w 296"/>
                  <a:gd name="T21" fmla="*/ 1 h 136"/>
                  <a:gd name="T22" fmla="*/ 149 w 296"/>
                  <a:gd name="T23" fmla="*/ 28 h 136"/>
                  <a:gd name="T24" fmla="*/ 149 w 296"/>
                  <a:gd name="T25" fmla="*/ 28 h 136"/>
                  <a:gd name="T26" fmla="*/ 73 w 296"/>
                  <a:gd name="T27" fmla="*/ 28 h 136"/>
                  <a:gd name="T28" fmla="*/ 30 w 296"/>
                  <a:gd name="T29" fmla="*/ 70 h 136"/>
                  <a:gd name="T30" fmla="*/ 29 w 296"/>
                  <a:gd name="T31" fmla="*/ 88 h 136"/>
                  <a:gd name="T32" fmla="*/ 46 w 296"/>
                  <a:gd name="T33" fmla="*/ 107 h 136"/>
                  <a:gd name="T34" fmla="*/ 88 w 296"/>
                  <a:gd name="T35" fmla="*/ 107 h 136"/>
                  <a:gd name="T36" fmla="*/ 252 w 296"/>
                  <a:gd name="T37" fmla="*/ 108 h 136"/>
                  <a:gd name="T38" fmla="*/ 269 w 296"/>
                  <a:gd name="T39" fmla="*/ 91 h 136"/>
                  <a:gd name="T40" fmla="*/ 269 w 296"/>
                  <a:gd name="T41" fmla="*/ 45 h 136"/>
                  <a:gd name="T42" fmla="*/ 251 w 296"/>
                  <a:gd name="T43" fmla="*/ 28 h 136"/>
                  <a:gd name="T44" fmla="*/ 149 w 296"/>
                  <a:gd name="T45"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136">
                    <a:moveTo>
                      <a:pt x="150" y="1"/>
                    </a:moveTo>
                    <a:cubicBezTo>
                      <a:pt x="191" y="1"/>
                      <a:pt x="231" y="1"/>
                      <a:pt x="272" y="0"/>
                    </a:cubicBezTo>
                    <a:cubicBezTo>
                      <a:pt x="289" y="0"/>
                      <a:pt x="296" y="7"/>
                      <a:pt x="295" y="24"/>
                    </a:cubicBezTo>
                    <a:cubicBezTo>
                      <a:pt x="294" y="54"/>
                      <a:pt x="294" y="84"/>
                      <a:pt x="295" y="114"/>
                    </a:cubicBezTo>
                    <a:cubicBezTo>
                      <a:pt x="295" y="130"/>
                      <a:pt x="287" y="136"/>
                      <a:pt x="273" y="136"/>
                    </a:cubicBezTo>
                    <a:cubicBezTo>
                      <a:pt x="225" y="136"/>
                      <a:pt x="177" y="135"/>
                      <a:pt x="129" y="135"/>
                    </a:cubicBezTo>
                    <a:cubicBezTo>
                      <a:pt x="94" y="135"/>
                      <a:pt x="59" y="136"/>
                      <a:pt x="24" y="135"/>
                    </a:cubicBezTo>
                    <a:cubicBezTo>
                      <a:pt x="7" y="134"/>
                      <a:pt x="0" y="128"/>
                      <a:pt x="1" y="111"/>
                    </a:cubicBezTo>
                    <a:cubicBezTo>
                      <a:pt x="2" y="82"/>
                      <a:pt x="2" y="52"/>
                      <a:pt x="1" y="23"/>
                    </a:cubicBezTo>
                    <a:cubicBezTo>
                      <a:pt x="1" y="6"/>
                      <a:pt x="8" y="0"/>
                      <a:pt x="24" y="0"/>
                    </a:cubicBezTo>
                    <a:cubicBezTo>
                      <a:pt x="66" y="1"/>
                      <a:pt x="108" y="1"/>
                      <a:pt x="150" y="1"/>
                    </a:cubicBezTo>
                    <a:close/>
                    <a:moveTo>
                      <a:pt x="149" y="28"/>
                    </a:moveTo>
                    <a:cubicBezTo>
                      <a:pt x="149" y="28"/>
                      <a:pt x="149" y="28"/>
                      <a:pt x="149" y="28"/>
                    </a:cubicBezTo>
                    <a:cubicBezTo>
                      <a:pt x="124" y="28"/>
                      <a:pt x="99" y="28"/>
                      <a:pt x="73" y="28"/>
                    </a:cubicBezTo>
                    <a:cubicBezTo>
                      <a:pt x="32" y="28"/>
                      <a:pt x="32" y="28"/>
                      <a:pt x="30" y="70"/>
                    </a:cubicBezTo>
                    <a:cubicBezTo>
                      <a:pt x="29" y="76"/>
                      <a:pt x="29" y="82"/>
                      <a:pt x="29" y="88"/>
                    </a:cubicBezTo>
                    <a:cubicBezTo>
                      <a:pt x="28" y="100"/>
                      <a:pt x="31" y="109"/>
                      <a:pt x="46" y="107"/>
                    </a:cubicBezTo>
                    <a:cubicBezTo>
                      <a:pt x="60" y="106"/>
                      <a:pt x="74" y="107"/>
                      <a:pt x="88" y="107"/>
                    </a:cubicBezTo>
                    <a:cubicBezTo>
                      <a:pt x="143" y="107"/>
                      <a:pt x="197" y="107"/>
                      <a:pt x="252" y="108"/>
                    </a:cubicBezTo>
                    <a:cubicBezTo>
                      <a:pt x="264" y="108"/>
                      <a:pt x="269" y="102"/>
                      <a:pt x="269" y="91"/>
                    </a:cubicBezTo>
                    <a:cubicBezTo>
                      <a:pt x="269" y="76"/>
                      <a:pt x="269" y="61"/>
                      <a:pt x="269" y="45"/>
                    </a:cubicBezTo>
                    <a:cubicBezTo>
                      <a:pt x="269" y="33"/>
                      <a:pt x="265" y="28"/>
                      <a:pt x="251" y="28"/>
                    </a:cubicBezTo>
                    <a:cubicBezTo>
                      <a:pt x="217" y="29"/>
                      <a:pt x="183" y="28"/>
                      <a:pt x="14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79" name="Freeform 3155"/>
              <p:cNvSpPr>
                <a:spLocks/>
              </p:cNvSpPr>
              <p:nvPr/>
            </p:nvSpPr>
            <p:spPr bwMode="auto">
              <a:xfrm>
                <a:off x="5876925" y="1216026"/>
                <a:ext cx="142875" cy="141288"/>
              </a:xfrm>
              <a:custGeom>
                <a:avLst/>
                <a:gdLst>
                  <a:gd name="T0" fmla="*/ 42 w 83"/>
                  <a:gd name="T1" fmla="*/ 82 h 82"/>
                  <a:gd name="T2" fmla="*/ 2 w 83"/>
                  <a:gd name="T3" fmla="*/ 41 h 82"/>
                  <a:gd name="T4" fmla="*/ 2 w 83"/>
                  <a:gd name="T5" fmla="*/ 25 h 82"/>
                  <a:gd name="T6" fmla="*/ 25 w 83"/>
                  <a:gd name="T7" fmla="*/ 2 h 82"/>
                  <a:gd name="T8" fmla="*/ 61 w 83"/>
                  <a:gd name="T9" fmla="*/ 2 h 82"/>
                  <a:gd name="T10" fmla="*/ 82 w 83"/>
                  <a:gd name="T11" fmla="*/ 23 h 82"/>
                  <a:gd name="T12" fmla="*/ 82 w 83"/>
                  <a:gd name="T13" fmla="*/ 43 h 82"/>
                  <a:gd name="T14" fmla="*/ 42 w 83"/>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2">
                    <a:moveTo>
                      <a:pt x="42" y="82"/>
                    </a:moveTo>
                    <a:cubicBezTo>
                      <a:pt x="2" y="82"/>
                      <a:pt x="2" y="82"/>
                      <a:pt x="2" y="41"/>
                    </a:cubicBezTo>
                    <a:cubicBezTo>
                      <a:pt x="2" y="35"/>
                      <a:pt x="2" y="30"/>
                      <a:pt x="2" y="25"/>
                    </a:cubicBezTo>
                    <a:cubicBezTo>
                      <a:pt x="0" y="7"/>
                      <a:pt x="8" y="0"/>
                      <a:pt x="25" y="2"/>
                    </a:cubicBezTo>
                    <a:cubicBezTo>
                      <a:pt x="37" y="2"/>
                      <a:pt x="49" y="2"/>
                      <a:pt x="61" y="2"/>
                    </a:cubicBezTo>
                    <a:cubicBezTo>
                      <a:pt x="77" y="1"/>
                      <a:pt x="83" y="8"/>
                      <a:pt x="82" y="23"/>
                    </a:cubicBezTo>
                    <a:cubicBezTo>
                      <a:pt x="82" y="30"/>
                      <a:pt x="82" y="37"/>
                      <a:pt x="82" y="43"/>
                    </a:cubicBezTo>
                    <a:cubicBezTo>
                      <a:pt x="82" y="82"/>
                      <a:pt x="82" y="82"/>
                      <a:pt x="42"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0" name="Freeform 3156"/>
              <p:cNvSpPr>
                <a:spLocks/>
              </p:cNvSpPr>
              <p:nvPr/>
            </p:nvSpPr>
            <p:spPr bwMode="auto">
              <a:xfrm>
                <a:off x="6061075" y="1201738"/>
                <a:ext cx="158750" cy="158750"/>
              </a:xfrm>
              <a:custGeom>
                <a:avLst/>
                <a:gdLst>
                  <a:gd name="T0" fmla="*/ 41 w 91"/>
                  <a:gd name="T1" fmla="*/ 90 h 92"/>
                  <a:gd name="T2" fmla="*/ 1 w 91"/>
                  <a:gd name="T3" fmla="*/ 50 h 92"/>
                  <a:gd name="T4" fmla="*/ 1 w 91"/>
                  <a:gd name="T5" fmla="*/ 30 h 92"/>
                  <a:gd name="T6" fmla="*/ 21 w 91"/>
                  <a:gd name="T7" fmla="*/ 10 h 92"/>
                  <a:gd name="T8" fmla="*/ 81 w 91"/>
                  <a:gd name="T9" fmla="*/ 68 h 92"/>
                  <a:gd name="T10" fmla="*/ 59 w 91"/>
                  <a:gd name="T11" fmla="*/ 90 h 92"/>
                  <a:gd name="T12" fmla="*/ 41 w 91"/>
                  <a:gd name="T13" fmla="*/ 90 h 92"/>
                </a:gdLst>
                <a:ahLst/>
                <a:cxnLst>
                  <a:cxn ang="0">
                    <a:pos x="T0" y="T1"/>
                  </a:cxn>
                  <a:cxn ang="0">
                    <a:pos x="T2" y="T3"/>
                  </a:cxn>
                  <a:cxn ang="0">
                    <a:pos x="T4" y="T5"/>
                  </a:cxn>
                  <a:cxn ang="0">
                    <a:pos x="T6" y="T7"/>
                  </a:cxn>
                  <a:cxn ang="0">
                    <a:pos x="T8" y="T9"/>
                  </a:cxn>
                  <a:cxn ang="0">
                    <a:pos x="T10" y="T11"/>
                  </a:cxn>
                  <a:cxn ang="0">
                    <a:pos x="T12" y="T13"/>
                  </a:cxn>
                </a:cxnLst>
                <a:rect l="0" t="0" r="r" b="b"/>
                <a:pathLst>
                  <a:path w="91" h="92">
                    <a:moveTo>
                      <a:pt x="41" y="90"/>
                    </a:moveTo>
                    <a:cubicBezTo>
                      <a:pt x="1" y="90"/>
                      <a:pt x="1" y="90"/>
                      <a:pt x="1" y="50"/>
                    </a:cubicBezTo>
                    <a:cubicBezTo>
                      <a:pt x="1" y="44"/>
                      <a:pt x="1" y="37"/>
                      <a:pt x="1" y="30"/>
                    </a:cubicBezTo>
                    <a:cubicBezTo>
                      <a:pt x="0" y="16"/>
                      <a:pt x="6" y="9"/>
                      <a:pt x="21" y="10"/>
                    </a:cubicBezTo>
                    <a:cubicBezTo>
                      <a:pt x="91" y="11"/>
                      <a:pt x="80" y="0"/>
                      <a:pt x="81" y="68"/>
                    </a:cubicBezTo>
                    <a:cubicBezTo>
                      <a:pt x="82" y="84"/>
                      <a:pt x="76" y="92"/>
                      <a:pt x="59" y="90"/>
                    </a:cubicBezTo>
                    <a:cubicBezTo>
                      <a:pt x="53" y="90"/>
                      <a:pt x="47" y="90"/>
                      <a:pt x="4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1" name="Freeform 3157"/>
              <p:cNvSpPr>
                <a:spLocks/>
              </p:cNvSpPr>
              <p:nvPr/>
            </p:nvSpPr>
            <p:spPr bwMode="auto">
              <a:xfrm>
                <a:off x="5694363" y="1404938"/>
                <a:ext cx="138113" cy="139700"/>
              </a:xfrm>
              <a:custGeom>
                <a:avLst/>
                <a:gdLst>
                  <a:gd name="T0" fmla="*/ 41 w 80"/>
                  <a:gd name="T1" fmla="*/ 0 h 81"/>
                  <a:gd name="T2" fmla="*/ 80 w 80"/>
                  <a:gd name="T3" fmla="*/ 40 h 81"/>
                  <a:gd name="T4" fmla="*/ 39 w 80"/>
                  <a:gd name="T5" fmla="*/ 80 h 81"/>
                  <a:gd name="T6" fmla="*/ 0 w 80"/>
                  <a:gd name="T7" fmla="*/ 41 h 81"/>
                  <a:gd name="T8" fmla="*/ 41 w 80"/>
                  <a:gd name="T9" fmla="*/ 0 h 81"/>
                </a:gdLst>
                <a:ahLst/>
                <a:cxnLst>
                  <a:cxn ang="0">
                    <a:pos x="T0" y="T1"/>
                  </a:cxn>
                  <a:cxn ang="0">
                    <a:pos x="T2" y="T3"/>
                  </a:cxn>
                  <a:cxn ang="0">
                    <a:pos x="T4" y="T5"/>
                  </a:cxn>
                  <a:cxn ang="0">
                    <a:pos x="T6" y="T7"/>
                  </a:cxn>
                  <a:cxn ang="0">
                    <a:pos x="T8" y="T9"/>
                  </a:cxn>
                </a:cxnLst>
                <a:rect l="0" t="0" r="r" b="b"/>
                <a:pathLst>
                  <a:path w="80" h="81">
                    <a:moveTo>
                      <a:pt x="41" y="0"/>
                    </a:moveTo>
                    <a:cubicBezTo>
                      <a:pt x="80" y="0"/>
                      <a:pt x="80" y="0"/>
                      <a:pt x="80" y="40"/>
                    </a:cubicBezTo>
                    <a:cubicBezTo>
                      <a:pt x="80" y="81"/>
                      <a:pt x="80" y="81"/>
                      <a:pt x="39" y="80"/>
                    </a:cubicBezTo>
                    <a:cubicBezTo>
                      <a:pt x="0" y="80"/>
                      <a:pt x="0" y="80"/>
                      <a:pt x="0" y="41"/>
                    </a:cubicBezTo>
                    <a:cubicBezTo>
                      <a:pt x="0" y="0"/>
                      <a:pt x="0"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2" name="Freeform 3158"/>
              <p:cNvSpPr>
                <a:spLocks/>
              </p:cNvSpPr>
              <p:nvPr/>
            </p:nvSpPr>
            <p:spPr bwMode="auto">
              <a:xfrm>
                <a:off x="5691188" y="1033463"/>
                <a:ext cx="150813" cy="142875"/>
              </a:xfrm>
              <a:custGeom>
                <a:avLst/>
                <a:gdLst>
                  <a:gd name="T0" fmla="*/ 82 w 87"/>
                  <a:gd name="T1" fmla="*/ 40 h 83"/>
                  <a:gd name="T2" fmla="*/ 41 w 87"/>
                  <a:gd name="T3" fmla="*/ 81 h 83"/>
                  <a:gd name="T4" fmla="*/ 25 w 87"/>
                  <a:gd name="T5" fmla="*/ 81 h 83"/>
                  <a:gd name="T6" fmla="*/ 2 w 87"/>
                  <a:gd name="T7" fmla="*/ 58 h 83"/>
                  <a:gd name="T8" fmla="*/ 2 w 87"/>
                  <a:gd name="T9" fmla="*/ 20 h 83"/>
                  <a:gd name="T10" fmla="*/ 21 w 87"/>
                  <a:gd name="T11" fmla="*/ 0 h 83"/>
                  <a:gd name="T12" fmla="*/ 45 w 87"/>
                  <a:gd name="T13" fmla="*/ 1 h 83"/>
                  <a:gd name="T14" fmla="*/ 82 w 87"/>
                  <a:gd name="T15" fmla="*/ 4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3">
                    <a:moveTo>
                      <a:pt x="82" y="40"/>
                    </a:moveTo>
                    <a:cubicBezTo>
                      <a:pt x="82" y="81"/>
                      <a:pt x="82" y="81"/>
                      <a:pt x="41" y="81"/>
                    </a:cubicBezTo>
                    <a:cubicBezTo>
                      <a:pt x="35" y="81"/>
                      <a:pt x="30" y="81"/>
                      <a:pt x="25" y="81"/>
                    </a:cubicBezTo>
                    <a:cubicBezTo>
                      <a:pt x="7" y="83"/>
                      <a:pt x="0" y="75"/>
                      <a:pt x="2" y="58"/>
                    </a:cubicBezTo>
                    <a:cubicBezTo>
                      <a:pt x="2" y="45"/>
                      <a:pt x="2" y="32"/>
                      <a:pt x="2" y="20"/>
                    </a:cubicBezTo>
                    <a:cubicBezTo>
                      <a:pt x="1" y="6"/>
                      <a:pt x="8" y="0"/>
                      <a:pt x="21" y="0"/>
                    </a:cubicBezTo>
                    <a:cubicBezTo>
                      <a:pt x="29" y="0"/>
                      <a:pt x="37" y="1"/>
                      <a:pt x="45" y="1"/>
                    </a:cubicBezTo>
                    <a:cubicBezTo>
                      <a:pt x="87" y="2"/>
                      <a:pt x="82" y="1"/>
                      <a:pt x="8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3" name="Freeform 3159"/>
              <p:cNvSpPr>
                <a:spLocks/>
              </p:cNvSpPr>
              <p:nvPr/>
            </p:nvSpPr>
            <p:spPr bwMode="auto">
              <a:xfrm>
                <a:off x="5876925" y="1027113"/>
                <a:ext cx="142875" cy="146050"/>
              </a:xfrm>
              <a:custGeom>
                <a:avLst/>
                <a:gdLst>
                  <a:gd name="T0" fmla="*/ 39 w 83"/>
                  <a:gd name="T1" fmla="*/ 84 h 84"/>
                  <a:gd name="T2" fmla="*/ 2 w 83"/>
                  <a:gd name="T3" fmla="*/ 46 h 84"/>
                  <a:gd name="T4" fmla="*/ 40 w 83"/>
                  <a:gd name="T5" fmla="*/ 4 h 84"/>
                  <a:gd name="T6" fmla="*/ 58 w 83"/>
                  <a:gd name="T7" fmla="*/ 3 h 84"/>
                  <a:gd name="T8" fmla="*/ 82 w 83"/>
                  <a:gd name="T9" fmla="*/ 27 h 84"/>
                  <a:gd name="T10" fmla="*/ 82 w 83"/>
                  <a:gd name="T11" fmla="*/ 41 h 84"/>
                  <a:gd name="T12" fmla="*/ 39 w 8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83" h="84">
                    <a:moveTo>
                      <a:pt x="39" y="84"/>
                    </a:moveTo>
                    <a:cubicBezTo>
                      <a:pt x="2" y="84"/>
                      <a:pt x="2" y="84"/>
                      <a:pt x="2" y="46"/>
                    </a:cubicBezTo>
                    <a:cubicBezTo>
                      <a:pt x="1" y="0"/>
                      <a:pt x="0" y="6"/>
                      <a:pt x="40" y="4"/>
                    </a:cubicBezTo>
                    <a:cubicBezTo>
                      <a:pt x="46" y="4"/>
                      <a:pt x="52" y="3"/>
                      <a:pt x="58" y="3"/>
                    </a:cubicBezTo>
                    <a:cubicBezTo>
                      <a:pt x="75" y="2"/>
                      <a:pt x="83" y="9"/>
                      <a:pt x="82" y="27"/>
                    </a:cubicBezTo>
                    <a:cubicBezTo>
                      <a:pt x="82" y="31"/>
                      <a:pt x="82" y="36"/>
                      <a:pt x="82" y="41"/>
                    </a:cubicBezTo>
                    <a:cubicBezTo>
                      <a:pt x="83" y="84"/>
                      <a:pt x="83" y="84"/>
                      <a:pt x="39"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4" name="Freeform 3160"/>
              <p:cNvSpPr>
                <a:spLocks/>
              </p:cNvSpPr>
              <p:nvPr/>
            </p:nvSpPr>
            <p:spPr bwMode="auto">
              <a:xfrm>
                <a:off x="6061075" y="1033463"/>
                <a:ext cx="141288" cy="139700"/>
              </a:xfrm>
              <a:custGeom>
                <a:avLst/>
                <a:gdLst>
                  <a:gd name="T0" fmla="*/ 81 w 81"/>
                  <a:gd name="T1" fmla="*/ 42 h 81"/>
                  <a:gd name="T2" fmla="*/ 42 w 81"/>
                  <a:gd name="T3" fmla="*/ 81 h 81"/>
                  <a:gd name="T4" fmla="*/ 1 w 81"/>
                  <a:gd name="T5" fmla="*/ 40 h 81"/>
                  <a:gd name="T6" fmla="*/ 1 w 81"/>
                  <a:gd name="T7" fmla="*/ 22 h 81"/>
                  <a:gd name="T8" fmla="*/ 22 w 81"/>
                  <a:gd name="T9" fmla="*/ 1 h 81"/>
                  <a:gd name="T10" fmla="*/ 54 w 81"/>
                  <a:gd name="T11" fmla="*/ 0 h 81"/>
                  <a:gd name="T12" fmla="*/ 81 w 81"/>
                  <a:gd name="T13" fmla="*/ 28 h 81"/>
                  <a:gd name="T14" fmla="*/ 81 w 81"/>
                  <a:gd name="T15" fmla="*/ 42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81">
                    <a:moveTo>
                      <a:pt x="81" y="42"/>
                    </a:moveTo>
                    <a:cubicBezTo>
                      <a:pt x="81" y="81"/>
                      <a:pt x="81" y="81"/>
                      <a:pt x="42" y="81"/>
                    </a:cubicBezTo>
                    <a:cubicBezTo>
                      <a:pt x="1" y="81"/>
                      <a:pt x="1" y="81"/>
                      <a:pt x="1" y="40"/>
                    </a:cubicBezTo>
                    <a:cubicBezTo>
                      <a:pt x="1" y="34"/>
                      <a:pt x="1" y="28"/>
                      <a:pt x="1" y="22"/>
                    </a:cubicBezTo>
                    <a:cubicBezTo>
                      <a:pt x="0" y="7"/>
                      <a:pt x="7" y="0"/>
                      <a:pt x="22" y="1"/>
                    </a:cubicBezTo>
                    <a:cubicBezTo>
                      <a:pt x="33" y="2"/>
                      <a:pt x="44" y="0"/>
                      <a:pt x="54" y="0"/>
                    </a:cubicBezTo>
                    <a:cubicBezTo>
                      <a:pt x="79" y="1"/>
                      <a:pt x="81" y="2"/>
                      <a:pt x="81" y="28"/>
                    </a:cubicBezTo>
                    <a:cubicBezTo>
                      <a:pt x="81" y="33"/>
                      <a:pt x="81" y="37"/>
                      <a:pt x="8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5" name="Freeform 3161"/>
              <p:cNvSpPr>
                <a:spLocks/>
              </p:cNvSpPr>
              <p:nvPr/>
            </p:nvSpPr>
            <p:spPr bwMode="auto">
              <a:xfrm>
                <a:off x="5691188" y="1217613"/>
                <a:ext cx="142875" cy="139700"/>
              </a:xfrm>
              <a:custGeom>
                <a:avLst/>
                <a:gdLst>
                  <a:gd name="T0" fmla="*/ 42 w 83"/>
                  <a:gd name="T1" fmla="*/ 81 h 81"/>
                  <a:gd name="T2" fmla="*/ 2 w 83"/>
                  <a:gd name="T3" fmla="*/ 39 h 81"/>
                  <a:gd name="T4" fmla="*/ 2 w 83"/>
                  <a:gd name="T5" fmla="*/ 24 h 81"/>
                  <a:gd name="T6" fmla="*/ 24 w 83"/>
                  <a:gd name="T7" fmla="*/ 1 h 81"/>
                  <a:gd name="T8" fmla="*/ 62 w 83"/>
                  <a:gd name="T9" fmla="*/ 1 h 81"/>
                  <a:gd name="T10" fmla="*/ 82 w 83"/>
                  <a:gd name="T11" fmla="*/ 23 h 81"/>
                  <a:gd name="T12" fmla="*/ 82 w 83"/>
                  <a:gd name="T13" fmla="*/ 51 h 81"/>
                  <a:gd name="T14" fmla="*/ 52 w 83"/>
                  <a:gd name="T15" fmla="*/ 81 h 81"/>
                  <a:gd name="T16" fmla="*/ 42 w 83"/>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1">
                    <a:moveTo>
                      <a:pt x="42" y="81"/>
                    </a:moveTo>
                    <a:cubicBezTo>
                      <a:pt x="2" y="81"/>
                      <a:pt x="2" y="81"/>
                      <a:pt x="2" y="39"/>
                    </a:cubicBezTo>
                    <a:cubicBezTo>
                      <a:pt x="2" y="34"/>
                      <a:pt x="2" y="29"/>
                      <a:pt x="2" y="24"/>
                    </a:cubicBezTo>
                    <a:cubicBezTo>
                      <a:pt x="0" y="8"/>
                      <a:pt x="7" y="0"/>
                      <a:pt x="24" y="1"/>
                    </a:cubicBezTo>
                    <a:cubicBezTo>
                      <a:pt x="36" y="1"/>
                      <a:pt x="49" y="1"/>
                      <a:pt x="62" y="1"/>
                    </a:cubicBezTo>
                    <a:cubicBezTo>
                      <a:pt x="77" y="0"/>
                      <a:pt x="83" y="8"/>
                      <a:pt x="82" y="23"/>
                    </a:cubicBezTo>
                    <a:cubicBezTo>
                      <a:pt x="82" y="32"/>
                      <a:pt x="82" y="41"/>
                      <a:pt x="82" y="51"/>
                    </a:cubicBezTo>
                    <a:cubicBezTo>
                      <a:pt x="82" y="81"/>
                      <a:pt x="82" y="81"/>
                      <a:pt x="52" y="81"/>
                    </a:cubicBezTo>
                    <a:cubicBezTo>
                      <a:pt x="49" y="81"/>
                      <a:pt x="46" y="81"/>
                      <a:pt x="42"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6" name="Freeform 3162"/>
              <p:cNvSpPr>
                <a:spLocks/>
              </p:cNvSpPr>
              <p:nvPr/>
            </p:nvSpPr>
            <p:spPr bwMode="auto">
              <a:xfrm>
                <a:off x="5878513" y="1403351"/>
                <a:ext cx="141288" cy="141288"/>
              </a:xfrm>
              <a:custGeom>
                <a:avLst/>
                <a:gdLst>
                  <a:gd name="T0" fmla="*/ 1 w 82"/>
                  <a:gd name="T1" fmla="*/ 39 h 82"/>
                  <a:gd name="T2" fmla="*/ 1 w 82"/>
                  <a:gd name="T3" fmla="*/ 21 h 82"/>
                  <a:gd name="T4" fmla="*/ 21 w 82"/>
                  <a:gd name="T5" fmla="*/ 1 h 82"/>
                  <a:gd name="T6" fmla="*/ 60 w 82"/>
                  <a:gd name="T7" fmla="*/ 1 h 82"/>
                  <a:gd name="T8" fmla="*/ 81 w 82"/>
                  <a:gd name="T9" fmla="*/ 21 h 82"/>
                  <a:gd name="T10" fmla="*/ 81 w 82"/>
                  <a:gd name="T11" fmla="*/ 60 h 82"/>
                  <a:gd name="T12" fmla="*/ 61 w 82"/>
                  <a:gd name="T13" fmla="*/ 81 h 82"/>
                  <a:gd name="T14" fmla="*/ 43 w 82"/>
                  <a:gd name="T15" fmla="*/ 81 h 82"/>
                  <a:gd name="T16" fmla="*/ 1 w 82"/>
                  <a:gd name="T17" fmla="*/ 3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1" y="39"/>
                    </a:moveTo>
                    <a:cubicBezTo>
                      <a:pt x="1" y="33"/>
                      <a:pt x="1" y="27"/>
                      <a:pt x="1" y="21"/>
                    </a:cubicBezTo>
                    <a:cubicBezTo>
                      <a:pt x="0" y="7"/>
                      <a:pt x="6" y="0"/>
                      <a:pt x="21" y="1"/>
                    </a:cubicBezTo>
                    <a:cubicBezTo>
                      <a:pt x="34" y="1"/>
                      <a:pt x="47" y="1"/>
                      <a:pt x="60" y="1"/>
                    </a:cubicBezTo>
                    <a:cubicBezTo>
                      <a:pt x="75" y="0"/>
                      <a:pt x="82" y="6"/>
                      <a:pt x="81" y="21"/>
                    </a:cubicBezTo>
                    <a:cubicBezTo>
                      <a:pt x="81" y="34"/>
                      <a:pt x="81" y="47"/>
                      <a:pt x="81" y="60"/>
                    </a:cubicBezTo>
                    <a:cubicBezTo>
                      <a:pt x="82" y="74"/>
                      <a:pt x="75" y="82"/>
                      <a:pt x="61" y="81"/>
                    </a:cubicBezTo>
                    <a:cubicBezTo>
                      <a:pt x="55" y="81"/>
                      <a:pt x="49" y="81"/>
                      <a:pt x="43" y="81"/>
                    </a:cubicBezTo>
                    <a:cubicBezTo>
                      <a:pt x="1" y="81"/>
                      <a:pt x="1" y="81"/>
                      <a:pt x="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87" name="Freeform 3163"/>
              <p:cNvSpPr>
                <a:spLocks/>
              </p:cNvSpPr>
              <p:nvPr/>
            </p:nvSpPr>
            <p:spPr bwMode="auto">
              <a:xfrm>
                <a:off x="6051550" y="1389063"/>
                <a:ext cx="150813" cy="155575"/>
              </a:xfrm>
              <a:custGeom>
                <a:avLst/>
                <a:gdLst>
                  <a:gd name="T0" fmla="*/ 87 w 87"/>
                  <a:gd name="T1" fmla="*/ 49 h 90"/>
                  <a:gd name="T2" fmla="*/ 47 w 87"/>
                  <a:gd name="T3" fmla="*/ 89 h 90"/>
                  <a:gd name="T4" fmla="*/ 27 w 87"/>
                  <a:gd name="T5" fmla="*/ 89 h 90"/>
                  <a:gd name="T6" fmla="*/ 7 w 87"/>
                  <a:gd name="T7" fmla="*/ 69 h 90"/>
                  <a:gd name="T8" fmla="*/ 59 w 87"/>
                  <a:gd name="T9" fmla="*/ 9 h 90"/>
                  <a:gd name="T10" fmla="*/ 87 w 87"/>
                  <a:gd name="T11" fmla="*/ 37 h 90"/>
                  <a:gd name="T12" fmla="*/ 87 w 87"/>
                  <a:gd name="T13" fmla="*/ 49 h 90"/>
                </a:gdLst>
                <a:ahLst/>
                <a:cxnLst>
                  <a:cxn ang="0">
                    <a:pos x="T0" y="T1"/>
                  </a:cxn>
                  <a:cxn ang="0">
                    <a:pos x="T2" y="T3"/>
                  </a:cxn>
                  <a:cxn ang="0">
                    <a:pos x="T4" y="T5"/>
                  </a:cxn>
                  <a:cxn ang="0">
                    <a:pos x="T6" y="T7"/>
                  </a:cxn>
                  <a:cxn ang="0">
                    <a:pos x="T8" y="T9"/>
                  </a:cxn>
                  <a:cxn ang="0">
                    <a:pos x="T10" y="T11"/>
                  </a:cxn>
                  <a:cxn ang="0">
                    <a:pos x="T12" y="T13"/>
                  </a:cxn>
                </a:cxnLst>
                <a:rect l="0" t="0" r="r" b="b"/>
                <a:pathLst>
                  <a:path w="87" h="90">
                    <a:moveTo>
                      <a:pt x="87" y="49"/>
                    </a:moveTo>
                    <a:cubicBezTo>
                      <a:pt x="87" y="90"/>
                      <a:pt x="87" y="90"/>
                      <a:pt x="47" y="89"/>
                    </a:cubicBezTo>
                    <a:cubicBezTo>
                      <a:pt x="40" y="89"/>
                      <a:pt x="34" y="89"/>
                      <a:pt x="27" y="89"/>
                    </a:cubicBezTo>
                    <a:cubicBezTo>
                      <a:pt x="13" y="90"/>
                      <a:pt x="7" y="83"/>
                      <a:pt x="7" y="69"/>
                    </a:cubicBezTo>
                    <a:cubicBezTo>
                      <a:pt x="7" y="0"/>
                      <a:pt x="0" y="9"/>
                      <a:pt x="59" y="9"/>
                    </a:cubicBezTo>
                    <a:cubicBezTo>
                      <a:pt x="86" y="8"/>
                      <a:pt x="87" y="10"/>
                      <a:pt x="87" y="37"/>
                    </a:cubicBezTo>
                    <a:cubicBezTo>
                      <a:pt x="87" y="41"/>
                      <a:pt x="87" y="45"/>
                      <a:pt x="8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sp>
        <p:nvSpPr>
          <p:cNvPr id="3199" name="Chevron 3198"/>
          <p:cNvSpPr/>
          <p:nvPr/>
        </p:nvSpPr>
        <p:spPr bwMode="gray">
          <a:xfrm>
            <a:off x="5173980" y="6027421"/>
            <a:ext cx="512517" cy="776526"/>
          </a:xfrm>
          <a:prstGeom prst="chevron">
            <a:avLst>
              <a:gd name="adj" fmla="val 72843"/>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cxnSp>
        <p:nvCxnSpPr>
          <p:cNvPr id="39" name="Straight Connector 38"/>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7536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bwMode="gray">
          <a:xfrm>
            <a:off x="3575734" y="5220275"/>
            <a:ext cx="3602306" cy="1538018"/>
          </a:xfrm>
          <a:prstGeom prst="roundRect">
            <a:avLst>
              <a:gd name="adj" fmla="val 7254"/>
            </a:avLst>
          </a:prstGeom>
          <a:noFill/>
          <a:ln w="19050" algn="ctr">
            <a:solidFill>
              <a:schemeClr val="accent5"/>
            </a:solidFill>
            <a:prstDash val="sysDot"/>
            <a:miter lim="800000"/>
            <a:headEnd/>
            <a:tailEnd/>
          </a:ln>
        </p:spPr>
        <p:txBody>
          <a:bodyPr wrap="square" lIns="88900" tIns="88900" rIns="88900" bIns="88900" rtlCol="0" anchor="ctr"/>
          <a:lstStyle/>
          <a:p>
            <a:pPr algn="ctr">
              <a:lnSpc>
                <a:spcPct val="106000"/>
              </a:lnSpc>
              <a:buFont typeface="Wingdings 2" pitchFamily="18" charset="2"/>
              <a:buNone/>
            </a:pPr>
            <a:r>
              <a:rPr lang="en-US" sz="1600" b="1" dirty="0"/>
              <a:t>Chartered Accountants </a:t>
            </a:r>
            <a:br>
              <a:rPr lang="en-US" sz="1600" b="1" dirty="0"/>
            </a:br>
            <a:r>
              <a:rPr lang="en-US" sz="1600" b="1" dirty="0"/>
              <a:t>are a bridge between </a:t>
            </a:r>
            <a:br>
              <a:rPr lang="en-US" sz="1600" b="1" dirty="0"/>
            </a:br>
            <a:r>
              <a:rPr lang="en-US" sz="1600" b="1" dirty="0"/>
              <a:t>People and the Government.</a:t>
            </a:r>
          </a:p>
        </p:txBody>
      </p:sp>
      <p:grpSp>
        <p:nvGrpSpPr>
          <p:cNvPr id="2" name="Group 59"/>
          <p:cNvGrpSpPr/>
          <p:nvPr/>
        </p:nvGrpSpPr>
        <p:grpSpPr>
          <a:xfrm>
            <a:off x="1424104" y="2340992"/>
            <a:ext cx="7838842" cy="3338074"/>
            <a:chOff x="2419970" y="2536465"/>
            <a:chExt cx="5847110" cy="2489920"/>
          </a:xfrm>
        </p:grpSpPr>
        <p:sp>
          <p:nvSpPr>
            <p:cNvPr id="5" name="Freeform 5"/>
            <p:cNvSpPr>
              <a:spLocks/>
            </p:cNvSpPr>
            <p:nvPr/>
          </p:nvSpPr>
          <p:spPr bwMode="auto">
            <a:xfrm>
              <a:off x="5735197" y="2959612"/>
              <a:ext cx="10492" cy="10492"/>
            </a:xfrm>
            <a:custGeom>
              <a:avLst/>
              <a:gdLst>
                <a:gd name="T0" fmla="*/ 2 w 3"/>
                <a:gd name="T1" fmla="*/ 3 h 3"/>
                <a:gd name="T2" fmla="*/ 1 w 3"/>
                <a:gd name="T3" fmla="*/ 2 h 3"/>
                <a:gd name="T4" fmla="*/ 1 w 3"/>
                <a:gd name="T5" fmla="*/ 1 h 3"/>
                <a:gd name="T6" fmla="*/ 3 w 3"/>
                <a:gd name="T7" fmla="*/ 0 h 3"/>
                <a:gd name="T8" fmla="*/ 3 w 3"/>
                <a:gd name="T9" fmla="*/ 2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cubicBezTo>
                    <a:pt x="1" y="3"/>
                    <a:pt x="1" y="2"/>
                    <a:pt x="1" y="2"/>
                  </a:cubicBezTo>
                  <a:cubicBezTo>
                    <a:pt x="0" y="2"/>
                    <a:pt x="1" y="1"/>
                    <a:pt x="1" y="1"/>
                  </a:cubicBezTo>
                  <a:cubicBezTo>
                    <a:pt x="3" y="0"/>
                    <a:pt x="3" y="0"/>
                    <a:pt x="3" y="0"/>
                  </a:cubicBezTo>
                  <a:cubicBezTo>
                    <a:pt x="3" y="2"/>
                    <a:pt x="3" y="2"/>
                    <a:pt x="3" y="2"/>
                  </a:cubicBezTo>
                  <a:lnTo>
                    <a:pt x="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 name="Freeform 6"/>
            <p:cNvSpPr>
              <a:spLocks/>
            </p:cNvSpPr>
            <p:nvPr/>
          </p:nvSpPr>
          <p:spPr bwMode="auto">
            <a:xfrm>
              <a:off x="5724707" y="2952618"/>
              <a:ext cx="73440" cy="52457"/>
            </a:xfrm>
            <a:custGeom>
              <a:avLst/>
              <a:gdLst>
                <a:gd name="T0" fmla="*/ 1 w 19"/>
                <a:gd name="T1" fmla="*/ 11 h 14"/>
                <a:gd name="T2" fmla="*/ 1 w 19"/>
                <a:gd name="T3" fmla="*/ 10 h 14"/>
                <a:gd name="T4" fmla="*/ 1 w 19"/>
                <a:gd name="T5" fmla="*/ 9 h 14"/>
                <a:gd name="T6" fmla="*/ 1 w 19"/>
                <a:gd name="T7" fmla="*/ 8 h 14"/>
                <a:gd name="T8" fmla="*/ 1 w 19"/>
                <a:gd name="T9" fmla="*/ 7 h 14"/>
                <a:gd name="T10" fmla="*/ 1 w 19"/>
                <a:gd name="T11" fmla="*/ 7 h 14"/>
                <a:gd name="T12" fmla="*/ 2 w 19"/>
                <a:gd name="T13" fmla="*/ 6 h 14"/>
                <a:gd name="T14" fmla="*/ 7 w 19"/>
                <a:gd name="T15" fmla="*/ 4 h 14"/>
                <a:gd name="T16" fmla="*/ 7 w 19"/>
                <a:gd name="T17" fmla="*/ 4 h 14"/>
                <a:gd name="T18" fmla="*/ 7 w 19"/>
                <a:gd name="T19" fmla="*/ 4 h 14"/>
                <a:gd name="T20" fmla="*/ 5 w 19"/>
                <a:gd name="T21" fmla="*/ 4 h 14"/>
                <a:gd name="T22" fmla="*/ 5 w 19"/>
                <a:gd name="T23" fmla="*/ 2 h 14"/>
                <a:gd name="T24" fmla="*/ 8 w 19"/>
                <a:gd name="T25" fmla="*/ 1 h 14"/>
                <a:gd name="T26" fmla="*/ 8 w 19"/>
                <a:gd name="T27" fmla="*/ 1 h 14"/>
                <a:gd name="T28" fmla="*/ 8 w 19"/>
                <a:gd name="T29" fmla="*/ 1 h 14"/>
                <a:gd name="T30" fmla="*/ 11 w 19"/>
                <a:gd name="T31" fmla="*/ 2 h 14"/>
                <a:gd name="T32" fmla="*/ 11 w 19"/>
                <a:gd name="T33" fmla="*/ 2 h 14"/>
                <a:gd name="T34" fmla="*/ 11 w 19"/>
                <a:gd name="T35" fmla="*/ 2 h 14"/>
                <a:gd name="T36" fmla="*/ 15 w 19"/>
                <a:gd name="T37" fmla="*/ 0 h 14"/>
                <a:gd name="T38" fmla="*/ 19 w 19"/>
                <a:gd name="T39" fmla="*/ 6 h 14"/>
                <a:gd name="T40" fmla="*/ 5 w 19"/>
                <a:gd name="T41" fmla="*/ 14 h 14"/>
                <a:gd name="T42" fmla="*/ 5 w 19"/>
                <a:gd name="T43" fmla="*/ 14 h 14"/>
                <a:gd name="T44" fmla="*/ 3 w 19"/>
                <a:gd name="T45" fmla="*/ 13 h 14"/>
                <a:gd name="T46" fmla="*/ 3 w 19"/>
                <a:gd name="T47" fmla="*/ 12 h 14"/>
                <a:gd name="T48" fmla="*/ 2 w 19"/>
                <a:gd name="T49" fmla="*/ 13 h 14"/>
                <a:gd name="T50" fmla="*/ 2 w 19"/>
                <a:gd name="T51" fmla="*/ 13 h 14"/>
                <a:gd name="T52" fmla="*/ 1 w 19"/>
                <a:gd name="T53" fmla="*/ 12 h 14"/>
                <a:gd name="T54" fmla="*/ 1 w 19"/>
                <a:gd name="T5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14">
                  <a:moveTo>
                    <a:pt x="1" y="11"/>
                  </a:moveTo>
                  <a:cubicBezTo>
                    <a:pt x="1" y="11"/>
                    <a:pt x="1" y="10"/>
                    <a:pt x="1" y="10"/>
                  </a:cubicBezTo>
                  <a:cubicBezTo>
                    <a:pt x="1" y="10"/>
                    <a:pt x="1" y="9"/>
                    <a:pt x="1" y="9"/>
                  </a:cubicBezTo>
                  <a:cubicBezTo>
                    <a:pt x="1" y="9"/>
                    <a:pt x="1" y="8"/>
                    <a:pt x="1" y="8"/>
                  </a:cubicBezTo>
                  <a:cubicBezTo>
                    <a:pt x="0" y="8"/>
                    <a:pt x="1" y="7"/>
                    <a:pt x="1" y="7"/>
                  </a:cubicBezTo>
                  <a:cubicBezTo>
                    <a:pt x="1" y="7"/>
                    <a:pt x="1" y="7"/>
                    <a:pt x="1" y="7"/>
                  </a:cubicBezTo>
                  <a:cubicBezTo>
                    <a:pt x="2" y="6"/>
                    <a:pt x="2" y="6"/>
                    <a:pt x="2" y="6"/>
                  </a:cubicBezTo>
                  <a:cubicBezTo>
                    <a:pt x="7" y="4"/>
                    <a:pt x="7" y="4"/>
                    <a:pt x="7" y="4"/>
                  </a:cubicBezTo>
                  <a:cubicBezTo>
                    <a:pt x="7" y="4"/>
                    <a:pt x="7" y="4"/>
                    <a:pt x="7" y="4"/>
                  </a:cubicBezTo>
                  <a:cubicBezTo>
                    <a:pt x="7" y="4"/>
                    <a:pt x="7" y="4"/>
                    <a:pt x="7" y="4"/>
                  </a:cubicBezTo>
                  <a:cubicBezTo>
                    <a:pt x="5" y="4"/>
                    <a:pt x="5" y="4"/>
                    <a:pt x="5" y="4"/>
                  </a:cubicBezTo>
                  <a:cubicBezTo>
                    <a:pt x="5" y="2"/>
                    <a:pt x="5" y="2"/>
                    <a:pt x="5" y="2"/>
                  </a:cubicBezTo>
                  <a:cubicBezTo>
                    <a:pt x="8" y="1"/>
                    <a:pt x="8" y="1"/>
                    <a:pt x="8" y="1"/>
                  </a:cubicBezTo>
                  <a:cubicBezTo>
                    <a:pt x="8" y="1"/>
                    <a:pt x="8" y="1"/>
                    <a:pt x="8" y="1"/>
                  </a:cubicBezTo>
                  <a:cubicBezTo>
                    <a:pt x="8" y="1"/>
                    <a:pt x="8" y="1"/>
                    <a:pt x="8" y="1"/>
                  </a:cubicBezTo>
                  <a:cubicBezTo>
                    <a:pt x="9" y="1"/>
                    <a:pt x="10" y="1"/>
                    <a:pt x="11" y="2"/>
                  </a:cubicBezTo>
                  <a:cubicBezTo>
                    <a:pt x="11" y="2"/>
                    <a:pt x="11" y="2"/>
                    <a:pt x="11" y="2"/>
                  </a:cubicBezTo>
                  <a:cubicBezTo>
                    <a:pt x="11" y="2"/>
                    <a:pt x="11" y="2"/>
                    <a:pt x="11" y="2"/>
                  </a:cubicBezTo>
                  <a:cubicBezTo>
                    <a:pt x="15" y="0"/>
                    <a:pt x="15" y="0"/>
                    <a:pt x="15" y="0"/>
                  </a:cubicBezTo>
                  <a:cubicBezTo>
                    <a:pt x="19" y="6"/>
                    <a:pt x="19" y="6"/>
                    <a:pt x="19" y="6"/>
                  </a:cubicBezTo>
                  <a:cubicBezTo>
                    <a:pt x="5" y="14"/>
                    <a:pt x="5" y="14"/>
                    <a:pt x="5" y="14"/>
                  </a:cubicBezTo>
                  <a:cubicBezTo>
                    <a:pt x="5" y="14"/>
                    <a:pt x="5" y="14"/>
                    <a:pt x="5" y="14"/>
                  </a:cubicBezTo>
                  <a:cubicBezTo>
                    <a:pt x="4" y="14"/>
                    <a:pt x="4" y="14"/>
                    <a:pt x="3" y="13"/>
                  </a:cubicBezTo>
                  <a:cubicBezTo>
                    <a:pt x="3" y="13"/>
                    <a:pt x="3" y="13"/>
                    <a:pt x="3" y="12"/>
                  </a:cubicBezTo>
                  <a:cubicBezTo>
                    <a:pt x="2" y="13"/>
                    <a:pt x="2" y="13"/>
                    <a:pt x="2" y="13"/>
                  </a:cubicBezTo>
                  <a:cubicBezTo>
                    <a:pt x="2" y="13"/>
                    <a:pt x="2" y="13"/>
                    <a:pt x="2" y="13"/>
                  </a:cubicBezTo>
                  <a:cubicBezTo>
                    <a:pt x="2" y="13"/>
                    <a:pt x="1" y="12"/>
                    <a:pt x="1" y="12"/>
                  </a:cubicBezTo>
                  <a:cubicBezTo>
                    <a:pt x="1" y="11"/>
                    <a:pt x="1" y="11"/>
                    <a:pt x="1" y="11"/>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7"/>
            <p:cNvSpPr>
              <a:spLocks/>
            </p:cNvSpPr>
            <p:nvPr/>
          </p:nvSpPr>
          <p:spPr bwMode="auto">
            <a:xfrm>
              <a:off x="5766672" y="2623893"/>
              <a:ext cx="517567" cy="989673"/>
            </a:xfrm>
            <a:custGeom>
              <a:avLst/>
              <a:gdLst>
                <a:gd name="T0" fmla="*/ 126 w 135"/>
                <a:gd name="T1" fmla="*/ 244 h 260"/>
                <a:gd name="T2" fmla="*/ 127 w 135"/>
                <a:gd name="T3" fmla="*/ 115 h 260"/>
                <a:gd name="T4" fmla="*/ 135 w 135"/>
                <a:gd name="T5" fmla="*/ 114 h 260"/>
                <a:gd name="T6" fmla="*/ 100 w 135"/>
                <a:gd name="T7" fmla="*/ 26 h 260"/>
                <a:gd name="T8" fmla="*/ 64 w 135"/>
                <a:gd name="T9" fmla="*/ 0 h 260"/>
                <a:gd name="T10" fmla="*/ 52 w 135"/>
                <a:gd name="T11" fmla="*/ 19 h 260"/>
                <a:gd name="T12" fmla="*/ 49 w 135"/>
                <a:gd name="T13" fmla="*/ 26 h 260"/>
                <a:gd name="T14" fmla="*/ 0 w 135"/>
                <a:gd name="T15" fmla="*/ 87 h 260"/>
                <a:gd name="T16" fmla="*/ 5 w 135"/>
                <a:gd name="T17" fmla="*/ 96 h 260"/>
                <a:gd name="T18" fmla="*/ 54 w 135"/>
                <a:gd name="T19" fmla="*/ 60 h 260"/>
                <a:gd name="T20" fmla="*/ 74 w 135"/>
                <a:gd name="T21" fmla="*/ 112 h 260"/>
                <a:gd name="T22" fmla="*/ 40 w 135"/>
                <a:gd name="T23" fmla="*/ 238 h 260"/>
                <a:gd name="T24" fmla="*/ 44 w 135"/>
                <a:gd name="T25" fmla="*/ 239 h 260"/>
                <a:gd name="T26" fmla="*/ 43 w 135"/>
                <a:gd name="T27" fmla="*/ 241 h 260"/>
                <a:gd name="T28" fmla="*/ 33 w 135"/>
                <a:gd name="T29" fmla="*/ 245 h 260"/>
                <a:gd name="T30" fmla="*/ 33 w 135"/>
                <a:gd name="T31" fmla="*/ 247 h 260"/>
                <a:gd name="T32" fmla="*/ 53 w 135"/>
                <a:gd name="T33" fmla="*/ 246 h 260"/>
                <a:gd name="T34" fmla="*/ 53 w 135"/>
                <a:gd name="T35" fmla="*/ 240 h 260"/>
                <a:gd name="T36" fmla="*/ 55 w 135"/>
                <a:gd name="T37" fmla="*/ 241 h 260"/>
                <a:gd name="T38" fmla="*/ 75 w 135"/>
                <a:gd name="T39" fmla="*/ 164 h 260"/>
                <a:gd name="T40" fmla="*/ 76 w 135"/>
                <a:gd name="T41" fmla="*/ 164 h 260"/>
                <a:gd name="T42" fmla="*/ 76 w 135"/>
                <a:gd name="T43" fmla="*/ 164 h 260"/>
                <a:gd name="T44" fmla="*/ 96 w 135"/>
                <a:gd name="T45" fmla="*/ 139 h 260"/>
                <a:gd name="T46" fmla="*/ 105 w 135"/>
                <a:gd name="T47" fmla="*/ 229 h 260"/>
                <a:gd name="T48" fmla="*/ 109 w 135"/>
                <a:gd name="T49" fmla="*/ 246 h 260"/>
                <a:gd name="T50" fmla="*/ 111 w 135"/>
                <a:gd name="T51" fmla="*/ 253 h 260"/>
                <a:gd name="T52" fmla="*/ 115 w 135"/>
                <a:gd name="T53" fmla="*/ 252 h 260"/>
                <a:gd name="T54" fmla="*/ 106 w 135"/>
                <a:gd name="T55" fmla="*/ 258 h 260"/>
                <a:gd name="T56" fmla="*/ 106 w 135"/>
                <a:gd name="T57" fmla="*/ 260 h 260"/>
                <a:gd name="T58" fmla="*/ 126 w 135"/>
                <a:gd name="T59" fmla="*/ 256 h 260"/>
                <a:gd name="T60" fmla="*/ 125 w 135"/>
                <a:gd name="T61" fmla="*/ 251 h 260"/>
                <a:gd name="T62" fmla="*/ 126 w 135"/>
                <a:gd name="T63" fmla="*/ 251 h 260"/>
                <a:gd name="T64" fmla="*/ 126 w 135"/>
                <a:gd name="T65" fmla="*/ 24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260">
                  <a:moveTo>
                    <a:pt x="126" y="244"/>
                  </a:moveTo>
                  <a:cubicBezTo>
                    <a:pt x="118" y="138"/>
                    <a:pt x="125" y="169"/>
                    <a:pt x="127" y="115"/>
                  </a:cubicBezTo>
                  <a:cubicBezTo>
                    <a:pt x="135" y="114"/>
                    <a:pt x="135" y="114"/>
                    <a:pt x="135" y="114"/>
                  </a:cubicBezTo>
                  <a:cubicBezTo>
                    <a:pt x="100" y="26"/>
                    <a:pt x="100" y="26"/>
                    <a:pt x="100" y="26"/>
                  </a:cubicBezTo>
                  <a:cubicBezTo>
                    <a:pt x="89" y="7"/>
                    <a:pt x="81" y="4"/>
                    <a:pt x="64" y="0"/>
                  </a:cubicBezTo>
                  <a:cubicBezTo>
                    <a:pt x="52" y="19"/>
                    <a:pt x="52" y="19"/>
                    <a:pt x="52" y="19"/>
                  </a:cubicBezTo>
                  <a:cubicBezTo>
                    <a:pt x="50" y="22"/>
                    <a:pt x="49" y="24"/>
                    <a:pt x="49" y="26"/>
                  </a:cubicBezTo>
                  <a:cubicBezTo>
                    <a:pt x="29" y="64"/>
                    <a:pt x="32" y="66"/>
                    <a:pt x="0" y="87"/>
                  </a:cubicBezTo>
                  <a:cubicBezTo>
                    <a:pt x="5" y="96"/>
                    <a:pt x="5" y="96"/>
                    <a:pt x="5" y="96"/>
                  </a:cubicBezTo>
                  <a:cubicBezTo>
                    <a:pt x="34" y="83"/>
                    <a:pt x="40" y="78"/>
                    <a:pt x="54" y="60"/>
                  </a:cubicBezTo>
                  <a:cubicBezTo>
                    <a:pt x="62" y="75"/>
                    <a:pt x="73" y="87"/>
                    <a:pt x="74" y="112"/>
                  </a:cubicBezTo>
                  <a:cubicBezTo>
                    <a:pt x="48" y="149"/>
                    <a:pt x="44" y="192"/>
                    <a:pt x="40" y="238"/>
                  </a:cubicBezTo>
                  <a:cubicBezTo>
                    <a:pt x="44" y="239"/>
                    <a:pt x="44" y="239"/>
                    <a:pt x="44" y="239"/>
                  </a:cubicBezTo>
                  <a:cubicBezTo>
                    <a:pt x="43" y="241"/>
                    <a:pt x="43" y="241"/>
                    <a:pt x="43" y="241"/>
                  </a:cubicBezTo>
                  <a:cubicBezTo>
                    <a:pt x="33" y="245"/>
                    <a:pt x="33" y="245"/>
                    <a:pt x="33" y="245"/>
                  </a:cubicBezTo>
                  <a:cubicBezTo>
                    <a:pt x="33" y="247"/>
                    <a:pt x="33" y="247"/>
                    <a:pt x="33" y="247"/>
                  </a:cubicBezTo>
                  <a:cubicBezTo>
                    <a:pt x="53" y="246"/>
                    <a:pt x="53" y="246"/>
                    <a:pt x="53" y="246"/>
                  </a:cubicBezTo>
                  <a:cubicBezTo>
                    <a:pt x="53" y="240"/>
                    <a:pt x="53" y="240"/>
                    <a:pt x="53" y="240"/>
                  </a:cubicBezTo>
                  <a:cubicBezTo>
                    <a:pt x="55" y="241"/>
                    <a:pt x="55" y="241"/>
                    <a:pt x="55" y="241"/>
                  </a:cubicBezTo>
                  <a:cubicBezTo>
                    <a:pt x="65" y="193"/>
                    <a:pt x="74" y="168"/>
                    <a:pt x="75" y="164"/>
                  </a:cubicBezTo>
                  <a:cubicBezTo>
                    <a:pt x="76" y="164"/>
                    <a:pt x="76" y="164"/>
                    <a:pt x="76" y="164"/>
                  </a:cubicBezTo>
                  <a:cubicBezTo>
                    <a:pt x="76" y="164"/>
                    <a:pt x="76" y="164"/>
                    <a:pt x="76" y="164"/>
                  </a:cubicBezTo>
                  <a:cubicBezTo>
                    <a:pt x="81" y="157"/>
                    <a:pt x="88" y="148"/>
                    <a:pt x="96" y="139"/>
                  </a:cubicBezTo>
                  <a:cubicBezTo>
                    <a:pt x="96" y="165"/>
                    <a:pt x="92" y="173"/>
                    <a:pt x="105" y="229"/>
                  </a:cubicBezTo>
                  <a:cubicBezTo>
                    <a:pt x="107" y="236"/>
                    <a:pt x="108" y="242"/>
                    <a:pt x="109" y="246"/>
                  </a:cubicBezTo>
                  <a:cubicBezTo>
                    <a:pt x="110" y="251"/>
                    <a:pt x="111" y="253"/>
                    <a:pt x="111" y="253"/>
                  </a:cubicBezTo>
                  <a:cubicBezTo>
                    <a:pt x="115" y="252"/>
                    <a:pt x="115" y="252"/>
                    <a:pt x="115" y="252"/>
                  </a:cubicBezTo>
                  <a:cubicBezTo>
                    <a:pt x="106" y="258"/>
                    <a:pt x="106" y="258"/>
                    <a:pt x="106" y="258"/>
                  </a:cubicBezTo>
                  <a:cubicBezTo>
                    <a:pt x="106" y="260"/>
                    <a:pt x="106" y="260"/>
                    <a:pt x="106" y="260"/>
                  </a:cubicBezTo>
                  <a:cubicBezTo>
                    <a:pt x="126" y="256"/>
                    <a:pt x="126" y="256"/>
                    <a:pt x="126" y="256"/>
                  </a:cubicBezTo>
                  <a:cubicBezTo>
                    <a:pt x="125" y="251"/>
                    <a:pt x="125" y="251"/>
                    <a:pt x="125" y="251"/>
                  </a:cubicBezTo>
                  <a:cubicBezTo>
                    <a:pt x="126" y="251"/>
                    <a:pt x="126" y="251"/>
                    <a:pt x="126" y="251"/>
                  </a:cubicBezTo>
                  <a:cubicBezTo>
                    <a:pt x="126" y="251"/>
                    <a:pt x="126" y="248"/>
                    <a:pt x="126" y="24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8"/>
            <p:cNvSpPr>
              <a:spLocks/>
            </p:cNvSpPr>
            <p:nvPr/>
          </p:nvSpPr>
          <p:spPr bwMode="auto">
            <a:xfrm>
              <a:off x="5116216" y="3064525"/>
              <a:ext cx="10492" cy="10492"/>
            </a:xfrm>
            <a:custGeom>
              <a:avLst/>
              <a:gdLst>
                <a:gd name="T0" fmla="*/ 2 w 3"/>
                <a:gd name="T1" fmla="*/ 2 h 2"/>
                <a:gd name="T2" fmla="*/ 3 w 3"/>
                <a:gd name="T3" fmla="*/ 1 h 2"/>
                <a:gd name="T4" fmla="*/ 2 w 3"/>
                <a:gd name="T5" fmla="*/ 0 h 2"/>
                <a:gd name="T6" fmla="*/ 0 w 3"/>
                <a:gd name="T7" fmla="*/ 0 h 2"/>
                <a:gd name="T8" fmla="*/ 1 w 3"/>
                <a:gd name="T9" fmla="*/ 2 h 2"/>
                <a:gd name="T10" fmla="*/ 2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2" y="2"/>
                  </a:moveTo>
                  <a:cubicBezTo>
                    <a:pt x="2" y="2"/>
                    <a:pt x="3" y="2"/>
                    <a:pt x="3" y="1"/>
                  </a:cubicBezTo>
                  <a:cubicBezTo>
                    <a:pt x="3" y="1"/>
                    <a:pt x="2" y="0"/>
                    <a:pt x="2" y="0"/>
                  </a:cubicBezTo>
                  <a:cubicBezTo>
                    <a:pt x="0" y="0"/>
                    <a:pt x="0" y="0"/>
                    <a:pt x="0" y="0"/>
                  </a:cubicBezTo>
                  <a:cubicBezTo>
                    <a:pt x="1" y="2"/>
                    <a:pt x="1" y="2"/>
                    <a:pt x="1" y="2"/>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9"/>
            <p:cNvSpPr>
              <a:spLocks/>
            </p:cNvSpPr>
            <p:nvPr/>
          </p:nvSpPr>
          <p:spPr bwMode="auto">
            <a:xfrm>
              <a:off x="5074251" y="2956114"/>
              <a:ext cx="69942" cy="41965"/>
            </a:xfrm>
            <a:custGeom>
              <a:avLst/>
              <a:gdLst>
                <a:gd name="T0" fmla="*/ 17 w 18"/>
                <a:gd name="T1" fmla="*/ 5 h 11"/>
                <a:gd name="T2" fmla="*/ 17 w 18"/>
                <a:gd name="T3" fmla="*/ 4 h 11"/>
                <a:gd name="T4" fmla="*/ 16 w 18"/>
                <a:gd name="T5" fmla="*/ 3 h 11"/>
                <a:gd name="T6" fmla="*/ 16 w 18"/>
                <a:gd name="T7" fmla="*/ 2 h 11"/>
                <a:gd name="T8" fmla="*/ 15 w 18"/>
                <a:gd name="T9" fmla="*/ 1 h 11"/>
                <a:gd name="T10" fmla="*/ 15 w 18"/>
                <a:gd name="T11" fmla="*/ 1 h 11"/>
                <a:gd name="T12" fmla="*/ 14 w 18"/>
                <a:gd name="T13" fmla="*/ 2 h 11"/>
                <a:gd name="T14" fmla="*/ 10 w 18"/>
                <a:gd name="T15" fmla="*/ 2 h 11"/>
                <a:gd name="T16" fmla="*/ 10 w 18"/>
                <a:gd name="T17" fmla="*/ 3 h 11"/>
                <a:gd name="T18" fmla="*/ 10 w 18"/>
                <a:gd name="T19" fmla="*/ 2 h 11"/>
                <a:gd name="T20" fmla="*/ 9 w 18"/>
                <a:gd name="T21" fmla="*/ 2 h 11"/>
                <a:gd name="T22" fmla="*/ 9 w 18"/>
                <a:gd name="T23" fmla="*/ 2 h 11"/>
                <a:gd name="T24" fmla="*/ 9 w 18"/>
                <a:gd name="T25" fmla="*/ 2 h 11"/>
                <a:gd name="T26" fmla="*/ 10 w 18"/>
                <a:gd name="T27" fmla="*/ 2 h 11"/>
                <a:gd name="T28" fmla="*/ 10 w 18"/>
                <a:gd name="T29" fmla="*/ 0 h 11"/>
                <a:gd name="T30" fmla="*/ 6 w 18"/>
                <a:gd name="T31" fmla="*/ 1 h 11"/>
                <a:gd name="T32" fmla="*/ 6 w 18"/>
                <a:gd name="T33" fmla="*/ 1 h 11"/>
                <a:gd name="T34" fmla="*/ 6 w 18"/>
                <a:gd name="T35" fmla="*/ 1 h 11"/>
                <a:gd name="T36" fmla="*/ 4 w 18"/>
                <a:gd name="T37" fmla="*/ 3 h 11"/>
                <a:gd name="T38" fmla="*/ 4 w 18"/>
                <a:gd name="T39" fmla="*/ 3 h 11"/>
                <a:gd name="T40" fmla="*/ 0 w 18"/>
                <a:gd name="T41" fmla="*/ 4 h 11"/>
                <a:gd name="T42" fmla="*/ 1 w 18"/>
                <a:gd name="T43" fmla="*/ 11 h 11"/>
                <a:gd name="T44" fmla="*/ 16 w 18"/>
                <a:gd name="T45" fmla="*/ 9 h 11"/>
                <a:gd name="T46" fmla="*/ 16 w 18"/>
                <a:gd name="T47" fmla="*/ 9 h 11"/>
                <a:gd name="T48" fmla="*/ 17 w 18"/>
                <a:gd name="T49" fmla="*/ 8 h 11"/>
                <a:gd name="T50" fmla="*/ 17 w 18"/>
                <a:gd name="T51" fmla="*/ 7 h 11"/>
                <a:gd name="T52" fmla="*/ 17 w 18"/>
                <a:gd name="T53" fmla="*/ 7 h 11"/>
                <a:gd name="T54" fmla="*/ 17 w 18"/>
                <a:gd name="T55" fmla="*/ 7 h 11"/>
                <a:gd name="T56" fmla="*/ 18 w 18"/>
                <a:gd name="T57" fmla="*/ 5 h 11"/>
                <a:gd name="T58" fmla="*/ 17 w 18"/>
                <a:gd name="T5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11">
                  <a:moveTo>
                    <a:pt x="17" y="5"/>
                  </a:moveTo>
                  <a:cubicBezTo>
                    <a:pt x="17" y="4"/>
                    <a:pt x="17" y="4"/>
                    <a:pt x="17" y="4"/>
                  </a:cubicBezTo>
                  <a:cubicBezTo>
                    <a:pt x="17" y="3"/>
                    <a:pt x="17" y="3"/>
                    <a:pt x="16" y="3"/>
                  </a:cubicBezTo>
                  <a:cubicBezTo>
                    <a:pt x="16" y="3"/>
                    <a:pt x="17" y="2"/>
                    <a:pt x="16" y="2"/>
                  </a:cubicBezTo>
                  <a:cubicBezTo>
                    <a:pt x="16" y="1"/>
                    <a:pt x="16" y="1"/>
                    <a:pt x="15" y="1"/>
                  </a:cubicBezTo>
                  <a:cubicBezTo>
                    <a:pt x="15" y="1"/>
                    <a:pt x="15" y="1"/>
                    <a:pt x="15" y="1"/>
                  </a:cubicBezTo>
                  <a:cubicBezTo>
                    <a:pt x="14" y="2"/>
                    <a:pt x="14" y="2"/>
                    <a:pt x="14" y="2"/>
                  </a:cubicBezTo>
                  <a:cubicBezTo>
                    <a:pt x="10" y="2"/>
                    <a:pt x="10" y="2"/>
                    <a:pt x="10" y="2"/>
                  </a:cubicBezTo>
                  <a:cubicBezTo>
                    <a:pt x="10" y="3"/>
                    <a:pt x="10" y="3"/>
                    <a:pt x="10" y="3"/>
                  </a:cubicBezTo>
                  <a:cubicBezTo>
                    <a:pt x="10" y="2"/>
                    <a:pt x="10" y="2"/>
                    <a:pt x="10" y="2"/>
                  </a:cubicBezTo>
                  <a:cubicBezTo>
                    <a:pt x="9" y="2"/>
                    <a:pt x="9" y="2"/>
                    <a:pt x="9" y="2"/>
                  </a:cubicBezTo>
                  <a:cubicBezTo>
                    <a:pt x="9" y="2"/>
                    <a:pt x="9" y="2"/>
                    <a:pt x="9" y="2"/>
                  </a:cubicBezTo>
                  <a:cubicBezTo>
                    <a:pt x="9" y="2"/>
                    <a:pt x="9" y="2"/>
                    <a:pt x="9" y="2"/>
                  </a:cubicBezTo>
                  <a:cubicBezTo>
                    <a:pt x="10" y="2"/>
                    <a:pt x="10" y="2"/>
                    <a:pt x="10" y="2"/>
                  </a:cubicBezTo>
                  <a:cubicBezTo>
                    <a:pt x="10" y="0"/>
                    <a:pt x="10" y="0"/>
                    <a:pt x="10" y="0"/>
                  </a:cubicBezTo>
                  <a:cubicBezTo>
                    <a:pt x="6" y="1"/>
                    <a:pt x="6" y="1"/>
                    <a:pt x="6" y="1"/>
                  </a:cubicBezTo>
                  <a:cubicBezTo>
                    <a:pt x="6" y="1"/>
                    <a:pt x="6" y="1"/>
                    <a:pt x="6" y="1"/>
                  </a:cubicBezTo>
                  <a:cubicBezTo>
                    <a:pt x="6" y="1"/>
                    <a:pt x="6" y="1"/>
                    <a:pt x="6" y="1"/>
                  </a:cubicBezTo>
                  <a:cubicBezTo>
                    <a:pt x="5" y="1"/>
                    <a:pt x="4" y="2"/>
                    <a:pt x="4" y="3"/>
                  </a:cubicBezTo>
                  <a:cubicBezTo>
                    <a:pt x="4" y="3"/>
                    <a:pt x="4" y="3"/>
                    <a:pt x="4" y="3"/>
                  </a:cubicBezTo>
                  <a:cubicBezTo>
                    <a:pt x="0" y="4"/>
                    <a:pt x="0" y="4"/>
                    <a:pt x="0" y="4"/>
                  </a:cubicBezTo>
                  <a:cubicBezTo>
                    <a:pt x="1" y="11"/>
                    <a:pt x="1" y="11"/>
                    <a:pt x="1" y="11"/>
                  </a:cubicBezTo>
                  <a:cubicBezTo>
                    <a:pt x="16" y="9"/>
                    <a:pt x="16" y="9"/>
                    <a:pt x="16" y="9"/>
                  </a:cubicBezTo>
                  <a:cubicBezTo>
                    <a:pt x="16" y="9"/>
                    <a:pt x="16" y="9"/>
                    <a:pt x="16" y="9"/>
                  </a:cubicBezTo>
                  <a:cubicBezTo>
                    <a:pt x="17" y="9"/>
                    <a:pt x="17" y="8"/>
                    <a:pt x="17" y="8"/>
                  </a:cubicBezTo>
                  <a:cubicBezTo>
                    <a:pt x="17" y="7"/>
                    <a:pt x="17" y="7"/>
                    <a:pt x="17" y="7"/>
                  </a:cubicBezTo>
                  <a:cubicBezTo>
                    <a:pt x="17" y="7"/>
                    <a:pt x="17" y="7"/>
                    <a:pt x="17" y="7"/>
                  </a:cubicBezTo>
                  <a:cubicBezTo>
                    <a:pt x="17" y="7"/>
                    <a:pt x="17" y="7"/>
                    <a:pt x="17" y="7"/>
                  </a:cubicBezTo>
                  <a:cubicBezTo>
                    <a:pt x="18" y="7"/>
                    <a:pt x="18" y="6"/>
                    <a:pt x="18" y="5"/>
                  </a:cubicBezTo>
                  <a:cubicBezTo>
                    <a:pt x="18" y="5"/>
                    <a:pt x="18" y="5"/>
                    <a:pt x="17" y="5"/>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0"/>
            <p:cNvSpPr>
              <a:spLocks/>
            </p:cNvSpPr>
            <p:nvPr/>
          </p:nvSpPr>
          <p:spPr bwMode="auto">
            <a:xfrm>
              <a:off x="3528544" y="3645039"/>
              <a:ext cx="888257" cy="727392"/>
            </a:xfrm>
            <a:custGeom>
              <a:avLst/>
              <a:gdLst>
                <a:gd name="T0" fmla="*/ 56 w 233"/>
                <a:gd name="T1" fmla="*/ 45 h 191"/>
                <a:gd name="T2" fmla="*/ 0 w 233"/>
                <a:gd name="T3" fmla="*/ 72 h 191"/>
                <a:gd name="T4" fmla="*/ 77 w 233"/>
                <a:gd name="T5" fmla="*/ 191 h 191"/>
                <a:gd name="T6" fmla="*/ 113 w 233"/>
                <a:gd name="T7" fmla="*/ 173 h 191"/>
                <a:gd name="T8" fmla="*/ 233 w 233"/>
                <a:gd name="T9" fmla="*/ 133 h 191"/>
                <a:gd name="T10" fmla="*/ 188 w 233"/>
                <a:gd name="T11" fmla="*/ 0 h 191"/>
                <a:gd name="T12" fmla="*/ 56 w 233"/>
                <a:gd name="T13" fmla="*/ 45 h 191"/>
              </a:gdLst>
              <a:ahLst/>
              <a:cxnLst>
                <a:cxn ang="0">
                  <a:pos x="T0" y="T1"/>
                </a:cxn>
                <a:cxn ang="0">
                  <a:pos x="T2" y="T3"/>
                </a:cxn>
                <a:cxn ang="0">
                  <a:pos x="T4" y="T5"/>
                </a:cxn>
                <a:cxn ang="0">
                  <a:pos x="T6" y="T7"/>
                </a:cxn>
                <a:cxn ang="0">
                  <a:pos x="T8" y="T9"/>
                </a:cxn>
                <a:cxn ang="0">
                  <a:pos x="T10" y="T11"/>
                </a:cxn>
                <a:cxn ang="0">
                  <a:pos x="T12" y="T13"/>
                </a:cxn>
              </a:cxnLst>
              <a:rect l="0" t="0" r="r" b="b"/>
              <a:pathLst>
                <a:path w="233" h="191">
                  <a:moveTo>
                    <a:pt x="56" y="45"/>
                  </a:moveTo>
                  <a:cubicBezTo>
                    <a:pt x="36" y="53"/>
                    <a:pt x="18" y="63"/>
                    <a:pt x="0" y="72"/>
                  </a:cubicBezTo>
                  <a:cubicBezTo>
                    <a:pt x="77" y="191"/>
                    <a:pt x="77" y="191"/>
                    <a:pt x="77" y="191"/>
                  </a:cubicBezTo>
                  <a:cubicBezTo>
                    <a:pt x="88" y="185"/>
                    <a:pt x="100" y="179"/>
                    <a:pt x="113" y="173"/>
                  </a:cubicBezTo>
                  <a:cubicBezTo>
                    <a:pt x="150" y="157"/>
                    <a:pt x="190" y="144"/>
                    <a:pt x="233" y="133"/>
                  </a:cubicBezTo>
                  <a:cubicBezTo>
                    <a:pt x="188" y="0"/>
                    <a:pt x="188" y="0"/>
                    <a:pt x="188" y="0"/>
                  </a:cubicBezTo>
                  <a:cubicBezTo>
                    <a:pt x="141" y="11"/>
                    <a:pt x="97" y="27"/>
                    <a:pt x="56" y="4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1"/>
            <p:cNvSpPr>
              <a:spLocks/>
            </p:cNvSpPr>
            <p:nvPr/>
          </p:nvSpPr>
          <p:spPr bwMode="auto">
            <a:xfrm>
              <a:off x="6361175" y="3718477"/>
              <a:ext cx="916234" cy="758866"/>
            </a:xfrm>
            <a:custGeom>
              <a:avLst/>
              <a:gdLst>
                <a:gd name="T0" fmla="*/ 179 w 240"/>
                <a:gd name="T1" fmla="*/ 52 h 200"/>
                <a:gd name="T2" fmla="*/ 58 w 240"/>
                <a:gd name="T3" fmla="*/ 0 h 200"/>
                <a:gd name="T4" fmla="*/ 0 w 240"/>
                <a:gd name="T5" fmla="*/ 129 h 200"/>
                <a:gd name="T6" fmla="*/ 112 w 240"/>
                <a:gd name="T7" fmla="*/ 176 h 200"/>
                <a:gd name="T8" fmla="*/ 152 w 240"/>
                <a:gd name="T9" fmla="*/ 200 h 200"/>
                <a:gd name="T10" fmla="*/ 240 w 240"/>
                <a:gd name="T11" fmla="*/ 89 h 200"/>
                <a:gd name="T12" fmla="*/ 179 w 240"/>
                <a:gd name="T13" fmla="*/ 52 h 200"/>
              </a:gdLst>
              <a:ahLst/>
              <a:cxnLst>
                <a:cxn ang="0">
                  <a:pos x="T0" y="T1"/>
                </a:cxn>
                <a:cxn ang="0">
                  <a:pos x="T2" y="T3"/>
                </a:cxn>
                <a:cxn ang="0">
                  <a:pos x="T4" y="T5"/>
                </a:cxn>
                <a:cxn ang="0">
                  <a:pos x="T6" y="T7"/>
                </a:cxn>
                <a:cxn ang="0">
                  <a:pos x="T8" y="T9"/>
                </a:cxn>
                <a:cxn ang="0">
                  <a:pos x="T10" y="T11"/>
                </a:cxn>
                <a:cxn ang="0">
                  <a:pos x="T12" y="T13"/>
                </a:cxn>
              </a:cxnLst>
              <a:rect l="0" t="0" r="r" b="b"/>
              <a:pathLst>
                <a:path w="240" h="200">
                  <a:moveTo>
                    <a:pt x="179" y="52"/>
                  </a:moveTo>
                  <a:cubicBezTo>
                    <a:pt x="142" y="32"/>
                    <a:pt x="101" y="15"/>
                    <a:pt x="58" y="0"/>
                  </a:cubicBezTo>
                  <a:cubicBezTo>
                    <a:pt x="0" y="129"/>
                    <a:pt x="0" y="129"/>
                    <a:pt x="0" y="129"/>
                  </a:cubicBezTo>
                  <a:cubicBezTo>
                    <a:pt x="40" y="142"/>
                    <a:pt x="78" y="158"/>
                    <a:pt x="112" y="176"/>
                  </a:cubicBezTo>
                  <a:cubicBezTo>
                    <a:pt x="126" y="184"/>
                    <a:pt x="140" y="192"/>
                    <a:pt x="152" y="200"/>
                  </a:cubicBezTo>
                  <a:cubicBezTo>
                    <a:pt x="240" y="89"/>
                    <a:pt x="240" y="89"/>
                    <a:pt x="240" y="89"/>
                  </a:cubicBezTo>
                  <a:cubicBezTo>
                    <a:pt x="221" y="76"/>
                    <a:pt x="201" y="64"/>
                    <a:pt x="179" y="5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12"/>
            <p:cNvSpPr>
              <a:spLocks/>
            </p:cNvSpPr>
            <p:nvPr/>
          </p:nvSpPr>
          <p:spPr bwMode="auto">
            <a:xfrm>
              <a:off x="6861256" y="4054198"/>
              <a:ext cx="1405824" cy="972187"/>
            </a:xfrm>
            <a:custGeom>
              <a:avLst/>
              <a:gdLst>
                <a:gd name="T0" fmla="*/ 109 w 369"/>
                <a:gd name="T1" fmla="*/ 0 h 255"/>
                <a:gd name="T2" fmla="*/ 70 w 369"/>
                <a:gd name="T3" fmla="*/ 49 h 255"/>
                <a:gd name="T4" fmla="*/ 62 w 369"/>
                <a:gd name="T5" fmla="*/ 32 h 255"/>
                <a:gd name="T6" fmla="*/ 50 w 369"/>
                <a:gd name="T7" fmla="*/ 16 h 255"/>
                <a:gd name="T8" fmla="*/ 9 w 369"/>
                <a:gd name="T9" fmla="*/ 23 h 255"/>
                <a:gd name="T10" fmla="*/ 18 w 369"/>
                <a:gd name="T11" fmla="*/ 63 h 255"/>
                <a:gd name="T12" fmla="*/ 37 w 369"/>
                <a:gd name="T13" fmla="*/ 68 h 255"/>
                <a:gd name="T14" fmla="*/ 54 w 369"/>
                <a:gd name="T15" fmla="*/ 70 h 255"/>
                <a:gd name="T16" fmla="*/ 21 w 369"/>
                <a:gd name="T17" fmla="*/ 111 h 255"/>
                <a:gd name="T18" fmla="*/ 147 w 369"/>
                <a:gd name="T19" fmla="*/ 255 h 255"/>
                <a:gd name="T20" fmla="*/ 369 w 369"/>
                <a:gd name="T21" fmla="*/ 242 h 255"/>
                <a:gd name="T22" fmla="*/ 109 w 369"/>
                <a:gd name="T2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255">
                  <a:moveTo>
                    <a:pt x="109" y="0"/>
                  </a:moveTo>
                  <a:cubicBezTo>
                    <a:pt x="70" y="49"/>
                    <a:pt x="70" y="49"/>
                    <a:pt x="70" y="49"/>
                  </a:cubicBezTo>
                  <a:cubicBezTo>
                    <a:pt x="67" y="44"/>
                    <a:pt x="64" y="38"/>
                    <a:pt x="62" y="32"/>
                  </a:cubicBezTo>
                  <a:cubicBezTo>
                    <a:pt x="60" y="26"/>
                    <a:pt x="56" y="20"/>
                    <a:pt x="50" y="16"/>
                  </a:cubicBezTo>
                  <a:cubicBezTo>
                    <a:pt x="36" y="7"/>
                    <a:pt x="18" y="10"/>
                    <a:pt x="9" y="23"/>
                  </a:cubicBezTo>
                  <a:cubicBezTo>
                    <a:pt x="0" y="35"/>
                    <a:pt x="4" y="53"/>
                    <a:pt x="18" y="63"/>
                  </a:cubicBezTo>
                  <a:cubicBezTo>
                    <a:pt x="23" y="67"/>
                    <a:pt x="30" y="69"/>
                    <a:pt x="37" y="68"/>
                  </a:cubicBezTo>
                  <a:cubicBezTo>
                    <a:pt x="42" y="68"/>
                    <a:pt x="48" y="69"/>
                    <a:pt x="54" y="70"/>
                  </a:cubicBezTo>
                  <a:cubicBezTo>
                    <a:pt x="21" y="111"/>
                    <a:pt x="21" y="111"/>
                    <a:pt x="21" y="111"/>
                  </a:cubicBezTo>
                  <a:cubicBezTo>
                    <a:pt x="88" y="155"/>
                    <a:pt x="133" y="202"/>
                    <a:pt x="147" y="255"/>
                  </a:cubicBezTo>
                  <a:cubicBezTo>
                    <a:pt x="369" y="242"/>
                    <a:pt x="369" y="242"/>
                    <a:pt x="369" y="242"/>
                  </a:cubicBezTo>
                  <a:cubicBezTo>
                    <a:pt x="295" y="156"/>
                    <a:pt x="200" y="63"/>
                    <a:pt x="109"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13"/>
            <p:cNvSpPr>
              <a:spLocks/>
            </p:cNvSpPr>
            <p:nvPr/>
          </p:nvSpPr>
          <p:spPr bwMode="auto">
            <a:xfrm>
              <a:off x="5539361" y="3547121"/>
              <a:ext cx="1189006" cy="660948"/>
            </a:xfrm>
            <a:custGeom>
              <a:avLst/>
              <a:gdLst>
                <a:gd name="T0" fmla="*/ 291 w 312"/>
                <a:gd name="T1" fmla="*/ 94 h 174"/>
                <a:gd name="T2" fmla="*/ 271 w 312"/>
                <a:gd name="T3" fmla="*/ 92 h 174"/>
                <a:gd name="T4" fmla="*/ 253 w 312"/>
                <a:gd name="T5" fmla="*/ 93 h 174"/>
                <a:gd name="T6" fmla="*/ 274 w 312"/>
                <a:gd name="T7" fmla="*/ 45 h 174"/>
                <a:gd name="T8" fmla="*/ 79 w 312"/>
                <a:gd name="T9" fmla="*/ 0 h 174"/>
                <a:gd name="T10" fmla="*/ 69 w 312"/>
                <a:gd name="T11" fmla="*/ 57 h 174"/>
                <a:gd name="T12" fmla="*/ 53 w 312"/>
                <a:gd name="T13" fmla="*/ 46 h 174"/>
                <a:gd name="T14" fmla="*/ 36 w 312"/>
                <a:gd name="T15" fmla="*/ 36 h 174"/>
                <a:gd name="T16" fmla="*/ 2 w 312"/>
                <a:gd name="T17" fmla="*/ 60 h 174"/>
                <a:gd name="T18" fmla="*/ 27 w 312"/>
                <a:gd name="T19" fmla="*/ 92 h 174"/>
                <a:gd name="T20" fmla="*/ 47 w 312"/>
                <a:gd name="T21" fmla="*/ 89 h 174"/>
                <a:gd name="T22" fmla="*/ 64 w 312"/>
                <a:gd name="T23" fmla="*/ 83 h 174"/>
                <a:gd name="T24" fmla="*/ 54 w 312"/>
                <a:gd name="T25" fmla="*/ 139 h 174"/>
                <a:gd name="T26" fmla="*/ 216 w 312"/>
                <a:gd name="T27" fmla="*/ 174 h 174"/>
                <a:gd name="T28" fmla="*/ 242 w 312"/>
                <a:gd name="T29" fmla="*/ 117 h 174"/>
                <a:gd name="T30" fmla="*/ 252 w 312"/>
                <a:gd name="T31" fmla="*/ 131 h 174"/>
                <a:gd name="T32" fmla="*/ 267 w 312"/>
                <a:gd name="T33" fmla="*/ 145 h 174"/>
                <a:gd name="T34" fmla="*/ 306 w 312"/>
                <a:gd name="T35" fmla="*/ 132 h 174"/>
                <a:gd name="T36" fmla="*/ 291 w 312"/>
                <a:gd name="T37" fmla="*/ 9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2" h="174">
                  <a:moveTo>
                    <a:pt x="291" y="94"/>
                  </a:moveTo>
                  <a:cubicBezTo>
                    <a:pt x="285" y="91"/>
                    <a:pt x="278" y="90"/>
                    <a:pt x="271" y="92"/>
                  </a:cubicBezTo>
                  <a:cubicBezTo>
                    <a:pt x="265" y="93"/>
                    <a:pt x="259" y="93"/>
                    <a:pt x="253" y="93"/>
                  </a:cubicBezTo>
                  <a:cubicBezTo>
                    <a:pt x="274" y="45"/>
                    <a:pt x="274" y="45"/>
                    <a:pt x="274" y="45"/>
                  </a:cubicBezTo>
                  <a:cubicBezTo>
                    <a:pt x="213" y="24"/>
                    <a:pt x="148" y="9"/>
                    <a:pt x="79" y="0"/>
                  </a:cubicBezTo>
                  <a:cubicBezTo>
                    <a:pt x="69" y="57"/>
                    <a:pt x="69" y="57"/>
                    <a:pt x="69" y="57"/>
                  </a:cubicBezTo>
                  <a:cubicBezTo>
                    <a:pt x="63" y="54"/>
                    <a:pt x="58" y="50"/>
                    <a:pt x="53" y="46"/>
                  </a:cubicBezTo>
                  <a:cubicBezTo>
                    <a:pt x="49" y="41"/>
                    <a:pt x="43" y="38"/>
                    <a:pt x="36" y="36"/>
                  </a:cubicBezTo>
                  <a:cubicBezTo>
                    <a:pt x="19" y="34"/>
                    <a:pt x="4" y="45"/>
                    <a:pt x="2" y="60"/>
                  </a:cubicBezTo>
                  <a:cubicBezTo>
                    <a:pt x="0" y="75"/>
                    <a:pt x="11" y="90"/>
                    <a:pt x="27" y="92"/>
                  </a:cubicBezTo>
                  <a:cubicBezTo>
                    <a:pt x="34" y="93"/>
                    <a:pt x="41" y="92"/>
                    <a:pt x="47" y="89"/>
                  </a:cubicBezTo>
                  <a:cubicBezTo>
                    <a:pt x="52" y="86"/>
                    <a:pt x="58" y="84"/>
                    <a:pt x="64" y="83"/>
                  </a:cubicBezTo>
                  <a:cubicBezTo>
                    <a:pt x="54" y="139"/>
                    <a:pt x="54" y="139"/>
                    <a:pt x="54" y="139"/>
                  </a:cubicBezTo>
                  <a:cubicBezTo>
                    <a:pt x="111" y="146"/>
                    <a:pt x="165" y="158"/>
                    <a:pt x="216" y="174"/>
                  </a:cubicBezTo>
                  <a:cubicBezTo>
                    <a:pt x="242" y="117"/>
                    <a:pt x="242" y="117"/>
                    <a:pt x="242" y="117"/>
                  </a:cubicBezTo>
                  <a:cubicBezTo>
                    <a:pt x="246" y="121"/>
                    <a:pt x="250" y="126"/>
                    <a:pt x="252" y="131"/>
                  </a:cubicBezTo>
                  <a:cubicBezTo>
                    <a:pt x="255" y="137"/>
                    <a:pt x="260" y="142"/>
                    <a:pt x="267" y="145"/>
                  </a:cubicBezTo>
                  <a:cubicBezTo>
                    <a:pt x="282" y="152"/>
                    <a:pt x="299" y="147"/>
                    <a:pt x="306" y="132"/>
                  </a:cubicBezTo>
                  <a:cubicBezTo>
                    <a:pt x="312" y="118"/>
                    <a:pt x="306" y="101"/>
                    <a:pt x="291" y="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16"/>
            <p:cNvSpPr>
              <a:spLocks/>
            </p:cNvSpPr>
            <p:nvPr/>
          </p:nvSpPr>
          <p:spPr bwMode="auto">
            <a:xfrm>
              <a:off x="6875244" y="4061190"/>
              <a:ext cx="409159" cy="426643"/>
            </a:xfrm>
            <a:custGeom>
              <a:avLst/>
              <a:gdLst>
                <a:gd name="T0" fmla="*/ 20 w 107"/>
                <a:gd name="T1" fmla="*/ 112 h 112"/>
                <a:gd name="T2" fmla="*/ 18 w 107"/>
                <a:gd name="T3" fmla="*/ 110 h 112"/>
                <a:gd name="T4" fmla="*/ 49 w 107"/>
                <a:gd name="T5" fmla="*/ 70 h 112"/>
                <a:gd name="T6" fmla="*/ 34 w 107"/>
                <a:gd name="T7" fmla="*/ 69 h 112"/>
                <a:gd name="T8" fmla="*/ 14 w 107"/>
                <a:gd name="T9" fmla="*/ 63 h 112"/>
                <a:gd name="T10" fmla="*/ 1 w 107"/>
                <a:gd name="T11" fmla="*/ 44 h 112"/>
                <a:gd name="T12" fmla="*/ 6 w 107"/>
                <a:gd name="T13" fmla="*/ 22 h 112"/>
                <a:gd name="T14" fmla="*/ 25 w 107"/>
                <a:gd name="T15" fmla="*/ 10 h 112"/>
                <a:gd name="T16" fmla="*/ 48 w 107"/>
                <a:gd name="T17" fmla="*/ 15 h 112"/>
                <a:gd name="T18" fmla="*/ 60 w 107"/>
                <a:gd name="T19" fmla="*/ 32 h 112"/>
                <a:gd name="T20" fmla="*/ 68 w 107"/>
                <a:gd name="T21" fmla="*/ 47 h 112"/>
                <a:gd name="T22" fmla="*/ 105 w 107"/>
                <a:gd name="T23" fmla="*/ 0 h 112"/>
                <a:gd name="T24" fmla="*/ 107 w 107"/>
                <a:gd name="T25" fmla="*/ 1 h 112"/>
                <a:gd name="T26" fmla="*/ 68 w 107"/>
                <a:gd name="T27" fmla="*/ 50 h 112"/>
                <a:gd name="T28" fmla="*/ 67 w 107"/>
                <a:gd name="T29" fmla="*/ 49 h 112"/>
                <a:gd name="T30" fmla="*/ 58 w 107"/>
                <a:gd name="T31" fmla="*/ 32 h 112"/>
                <a:gd name="T32" fmla="*/ 47 w 107"/>
                <a:gd name="T33" fmla="*/ 17 h 112"/>
                <a:gd name="T34" fmla="*/ 25 w 107"/>
                <a:gd name="T35" fmla="*/ 12 h 112"/>
                <a:gd name="T36" fmla="*/ 7 w 107"/>
                <a:gd name="T37" fmla="*/ 23 h 112"/>
                <a:gd name="T38" fmla="*/ 3 w 107"/>
                <a:gd name="T39" fmla="*/ 43 h 112"/>
                <a:gd name="T40" fmla="*/ 15 w 107"/>
                <a:gd name="T41" fmla="*/ 62 h 112"/>
                <a:gd name="T42" fmla="*/ 34 w 107"/>
                <a:gd name="T43" fmla="*/ 67 h 112"/>
                <a:gd name="T44" fmla="*/ 51 w 107"/>
                <a:gd name="T45" fmla="*/ 69 h 112"/>
                <a:gd name="T46" fmla="*/ 53 w 107"/>
                <a:gd name="T47" fmla="*/ 69 h 112"/>
                <a:gd name="T48" fmla="*/ 20 w 107"/>
                <a:gd name="T4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12">
                  <a:moveTo>
                    <a:pt x="20" y="112"/>
                  </a:moveTo>
                  <a:cubicBezTo>
                    <a:pt x="18" y="110"/>
                    <a:pt x="18" y="110"/>
                    <a:pt x="18" y="110"/>
                  </a:cubicBezTo>
                  <a:cubicBezTo>
                    <a:pt x="49" y="70"/>
                    <a:pt x="49" y="70"/>
                    <a:pt x="49" y="70"/>
                  </a:cubicBezTo>
                  <a:cubicBezTo>
                    <a:pt x="44" y="69"/>
                    <a:pt x="39" y="69"/>
                    <a:pt x="34" y="69"/>
                  </a:cubicBezTo>
                  <a:cubicBezTo>
                    <a:pt x="27" y="69"/>
                    <a:pt x="20" y="67"/>
                    <a:pt x="14" y="63"/>
                  </a:cubicBezTo>
                  <a:cubicBezTo>
                    <a:pt x="8" y="58"/>
                    <a:pt x="3" y="52"/>
                    <a:pt x="1" y="44"/>
                  </a:cubicBezTo>
                  <a:cubicBezTo>
                    <a:pt x="0" y="36"/>
                    <a:pt x="1" y="28"/>
                    <a:pt x="6" y="22"/>
                  </a:cubicBezTo>
                  <a:cubicBezTo>
                    <a:pt x="10" y="15"/>
                    <a:pt x="17" y="11"/>
                    <a:pt x="25" y="10"/>
                  </a:cubicBezTo>
                  <a:cubicBezTo>
                    <a:pt x="33" y="8"/>
                    <a:pt x="41" y="10"/>
                    <a:pt x="48" y="15"/>
                  </a:cubicBezTo>
                  <a:cubicBezTo>
                    <a:pt x="54" y="19"/>
                    <a:pt x="58" y="25"/>
                    <a:pt x="60" y="32"/>
                  </a:cubicBezTo>
                  <a:cubicBezTo>
                    <a:pt x="62" y="37"/>
                    <a:pt x="64" y="42"/>
                    <a:pt x="68" y="47"/>
                  </a:cubicBezTo>
                  <a:cubicBezTo>
                    <a:pt x="105" y="0"/>
                    <a:pt x="105" y="0"/>
                    <a:pt x="105" y="0"/>
                  </a:cubicBezTo>
                  <a:cubicBezTo>
                    <a:pt x="107" y="1"/>
                    <a:pt x="107" y="1"/>
                    <a:pt x="107" y="1"/>
                  </a:cubicBezTo>
                  <a:cubicBezTo>
                    <a:pt x="68" y="50"/>
                    <a:pt x="68" y="50"/>
                    <a:pt x="68" y="50"/>
                  </a:cubicBezTo>
                  <a:cubicBezTo>
                    <a:pt x="67" y="49"/>
                    <a:pt x="67" y="49"/>
                    <a:pt x="67" y="49"/>
                  </a:cubicBezTo>
                  <a:cubicBezTo>
                    <a:pt x="63" y="44"/>
                    <a:pt x="60" y="38"/>
                    <a:pt x="58" y="32"/>
                  </a:cubicBezTo>
                  <a:cubicBezTo>
                    <a:pt x="56" y="26"/>
                    <a:pt x="52" y="20"/>
                    <a:pt x="47" y="17"/>
                  </a:cubicBezTo>
                  <a:cubicBezTo>
                    <a:pt x="40" y="12"/>
                    <a:pt x="33" y="10"/>
                    <a:pt x="25" y="12"/>
                  </a:cubicBezTo>
                  <a:cubicBezTo>
                    <a:pt x="18" y="13"/>
                    <a:pt x="12" y="17"/>
                    <a:pt x="7" y="23"/>
                  </a:cubicBezTo>
                  <a:cubicBezTo>
                    <a:pt x="3" y="29"/>
                    <a:pt x="2" y="36"/>
                    <a:pt x="3" y="43"/>
                  </a:cubicBezTo>
                  <a:cubicBezTo>
                    <a:pt x="5" y="51"/>
                    <a:pt x="9" y="57"/>
                    <a:pt x="15" y="62"/>
                  </a:cubicBezTo>
                  <a:cubicBezTo>
                    <a:pt x="21" y="65"/>
                    <a:pt x="27" y="67"/>
                    <a:pt x="34" y="67"/>
                  </a:cubicBezTo>
                  <a:cubicBezTo>
                    <a:pt x="40" y="67"/>
                    <a:pt x="46" y="67"/>
                    <a:pt x="51" y="69"/>
                  </a:cubicBezTo>
                  <a:cubicBezTo>
                    <a:pt x="53" y="69"/>
                    <a:pt x="53" y="69"/>
                    <a:pt x="53" y="69"/>
                  </a:cubicBezTo>
                  <a:lnTo>
                    <a:pt x="20" y="112"/>
                  </a:lnTo>
                  <a:close/>
                </a:path>
              </a:pathLst>
            </a:custGeom>
            <a:solidFill>
              <a:srgbClr val="FED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17"/>
            <p:cNvSpPr>
              <a:spLocks/>
            </p:cNvSpPr>
            <p:nvPr/>
          </p:nvSpPr>
          <p:spPr bwMode="auto">
            <a:xfrm>
              <a:off x="6361175" y="3718477"/>
              <a:ext cx="367194" cy="493089"/>
            </a:xfrm>
            <a:custGeom>
              <a:avLst/>
              <a:gdLst>
                <a:gd name="T0" fmla="*/ 2 w 96"/>
                <a:gd name="T1" fmla="*/ 130 h 130"/>
                <a:gd name="T2" fmla="*/ 0 w 96"/>
                <a:gd name="T3" fmla="*/ 129 h 130"/>
                <a:gd name="T4" fmla="*/ 27 w 96"/>
                <a:gd name="T5" fmla="*/ 71 h 130"/>
                <a:gd name="T6" fmla="*/ 28 w 96"/>
                <a:gd name="T7" fmla="*/ 72 h 130"/>
                <a:gd name="T8" fmla="*/ 39 w 96"/>
                <a:gd name="T9" fmla="*/ 87 h 130"/>
                <a:gd name="T10" fmla="*/ 52 w 96"/>
                <a:gd name="T11" fmla="*/ 100 h 130"/>
                <a:gd name="T12" fmla="*/ 90 w 96"/>
                <a:gd name="T13" fmla="*/ 88 h 130"/>
                <a:gd name="T14" fmla="*/ 91 w 96"/>
                <a:gd name="T15" fmla="*/ 67 h 130"/>
                <a:gd name="T16" fmla="*/ 76 w 96"/>
                <a:gd name="T17" fmla="*/ 51 h 130"/>
                <a:gd name="T18" fmla="*/ 57 w 96"/>
                <a:gd name="T19" fmla="*/ 48 h 130"/>
                <a:gd name="T20" fmla="*/ 38 w 96"/>
                <a:gd name="T21" fmla="*/ 49 h 130"/>
                <a:gd name="T22" fmla="*/ 36 w 96"/>
                <a:gd name="T23" fmla="*/ 49 h 130"/>
                <a:gd name="T24" fmla="*/ 59 w 96"/>
                <a:gd name="T25" fmla="*/ 0 h 130"/>
                <a:gd name="T26" fmla="*/ 60 w 96"/>
                <a:gd name="T27" fmla="*/ 1 h 130"/>
                <a:gd name="T28" fmla="*/ 39 w 96"/>
                <a:gd name="T29" fmla="*/ 47 h 130"/>
                <a:gd name="T30" fmla="*/ 56 w 96"/>
                <a:gd name="T31" fmla="*/ 46 h 130"/>
                <a:gd name="T32" fmla="*/ 77 w 96"/>
                <a:gd name="T33" fmla="*/ 49 h 130"/>
                <a:gd name="T34" fmla="*/ 93 w 96"/>
                <a:gd name="T35" fmla="*/ 66 h 130"/>
                <a:gd name="T36" fmla="*/ 92 w 96"/>
                <a:gd name="T37" fmla="*/ 88 h 130"/>
                <a:gd name="T38" fmla="*/ 52 w 96"/>
                <a:gd name="T39" fmla="*/ 102 h 130"/>
                <a:gd name="T40" fmla="*/ 37 w 96"/>
                <a:gd name="T41" fmla="*/ 87 h 130"/>
                <a:gd name="T42" fmla="*/ 27 w 96"/>
                <a:gd name="T43" fmla="*/ 74 h 130"/>
                <a:gd name="T44" fmla="*/ 2 w 96"/>
                <a:gd name="T4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130">
                  <a:moveTo>
                    <a:pt x="2" y="130"/>
                  </a:moveTo>
                  <a:cubicBezTo>
                    <a:pt x="0" y="129"/>
                    <a:pt x="0" y="129"/>
                    <a:pt x="0" y="129"/>
                  </a:cubicBezTo>
                  <a:cubicBezTo>
                    <a:pt x="27" y="71"/>
                    <a:pt x="27" y="71"/>
                    <a:pt x="27" y="71"/>
                  </a:cubicBezTo>
                  <a:cubicBezTo>
                    <a:pt x="28" y="72"/>
                    <a:pt x="28" y="72"/>
                    <a:pt x="28" y="72"/>
                  </a:cubicBezTo>
                  <a:cubicBezTo>
                    <a:pt x="32" y="76"/>
                    <a:pt x="36" y="81"/>
                    <a:pt x="39" y="87"/>
                  </a:cubicBezTo>
                  <a:cubicBezTo>
                    <a:pt x="42" y="92"/>
                    <a:pt x="46" y="97"/>
                    <a:pt x="52" y="100"/>
                  </a:cubicBezTo>
                  <a:cubicBezTo>
                    <a:pt x="67" y="107"/>
                    <a:pt x="84" y="101"/>
                    <a:pt x="90" y="88"/>
                  </a:cubicBezTo>
                  <a:cubicBezTo>
                    <a:pt x="93" y="81"/>
                    <a:pt x="94" y="74"/>
                    <a:pt x="91" y="67"/>
                  </a:cubicBezTo>
                  <a:cubicBezTo>
                    <a:pt x="88" y="60"/>
                    <a:pt x="83" y="54"/>
                    <a:pt x="76" y="51"/>
                  </a:cubicBezTo>
                  <a:cubicBezTo>
                    <a:pt x="70" y="48"/>
                    <a:pt x="63" y="47"/>
                    <a:pt x="57" y="48"/>
                  </a:cubicBezTo>
                  <a:cubicBezTo>
                    <a:pt x="51" y="50"/>
                    <a:pt x="44" y="50"/>
                    <a:pt x="38" y="49"/>
                  </a:cubicBezTo>
                  <a:cubicBezTo>
                    <a:pt x="36" y="49"/>
                    <a:pt x="36" y="49"/>
                    <a:pt x="36" y="49"/>
                  </a:cubicBezTo>
                  <a:cubicBezTo>
                    <a:pt x="59" y="0"/>
                    <a:pt x="59" y="0"/>
                    <a:pt x="59" y="0"/>
                  </a:cubicBezTo>
                  <a:cubicBezTo>
                    <a:pt x="60" y="1"/>
                    <a:pt x="60" y="1"/>
                    <a:pt x="60" y="1"/>
                  </a:cubicBezTo>
                  <a:cubicBezTo>
                    <a:pt x="39" y="47"/>
                    <a:pt x="39" y="47"/>
                    <a:pt x="39" y="47"/>
                  </a:cubicBezTo>
                  <a:cubicBezTo>
                    <a:pt x="45" y="48"/>
                    <a:pt x="51" y="48"/>
                    <a:pt x="56" y="46"/>
                  </a:cubicBezTo>
                  <a:cubicBezTo>
                    <a:pt x="63" y="45"/>
                    <a:pt x="70" y="46"/>
                    <a:pt x="77" y="49"/>
                  </a:cubicBezTo>
                  <a:cubicBezTo>
                    <a:pt x="84" y="52"/>
                    <a:pt x="90" y="58"/>
                    <a:pt x="93" y="66"/>
                  </a:cubicBezTo>
                  <a:cubicBezTo>
                    <a:pt x="96" y="73"/>
                    <a:pt x="95" y="81"/>
                    <a:pt x="92" y="88"/>
                  </a:cubicBezTo>
                  <a:cubicBezTo>
                    <a:pt x="85" y="103"/>
                    <a:pt x="67" y="109"/>
                    <a:pt x="52" y="102"/>
                  </a:cubicBezTo>
                  <a:cubicBezTo>
                    <a:pt x="45" y="99"/>
                    <a:pt x="40" y="94"/>
                    <a:pt x="37" y="87"/>
                  </a:cubicBezTo>
                  <a:cubicBezTo>
                    <a:pt x="34" y="83"/>
                    <a:pt x="31" y="78"/>
                    <a:pt x="27" y="74"/>
                  </a:cubicBezTo>
                  <a:lnTo>
                    <a:pt x="2" y="130"/>
                  </a:lnTo>
                  <a:close/>
                </a:path>
              </a:pathLst>
            </a:custGeom>
            <a:solidFill>
              <a:srgbClr val="FED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8"/>
            <p:cNvSpPr>
              <a:spLocks/>
            </p:cNvSpPr>
            <p:nvPr/>
          </p:nvSpPr>
          <p:spPr bwMode="auto">
            <a:xfrm>
              <a:off x="4070590" y="3529634"/>
              <a:ext cx="1216982" cy="622479"/>
            </a:xfrm>
            <a:custGeom>
              <a:avLst/>
              <a:gdLst>
                <a:gd name="T0" fmla="*/ 289 w 320"/>
                <a:gd name="T1" fmla="*/ 41 h 163"/>
                <a:gd name="T2" fmla="*/ 271 w 320"/>
                <a:gd name="T3" fmla="*/ 47 h 163"/>
                <a:gd name="T4" fmla="*/ 255 w 320"/>
                <a:gd name="T5" fmla="*/ 56 h 163"/>
                <a:gd name="T6" fmla="*/ 251 w 320"/>
                <a:gd name="T7" fmla="*/ 0 h 163"/>
                <a:gd name="T8" fmla="*/ 46 w 320"/>
                <a:gd name="T9" fmla="*/ 30 h 163"/>
                <a:gd name="T10" fmla="*/ 64 w 320"/>
                <a:gd name="T11" fmla="*/ 82 h 163"/>
                <a:gd name="T12" fmla="*/ 44 w 320"/>
                <a:gd name="T13" fmla="*/ 79 h 163"/>
                <a:gd name="T14" fmla="*/ 24 w 320"/>
                <a:gd name="T15" fmla="*/ 79 h 163"/>
                <a:gd name="T16" fmla="*/ 5 w 320"/>
                <a:gd name="T17" fmla="*/ 116 h 163"/>
                <a:gd name="T18" fmla="*/ 42 w 320"/>
                <a:gd name="T19" fmla="*/ 133 h 163"/>
                <a:gd name="T20" fmla="*/ 58 w 320"/>
                <a:gd name="T21" fmla="*/ 121 h 163"/>
                <a:gd name="T22" fmla="*/ 72 w 320"/>
                <a:gd name="T23" fmla="*/ 107 h 163"/>
                <a:gd name="T24" fmla="*/ 91 w 320"/>
                <a:gd name="T25" fmla="*/ 163 h 163"/>
                <a:gd name="T26" fmla="*/ 261 w 320"/>
                <a:gd name="T27" fmla="*/ 140 h 163"/>
                <a:gd name="T28" fmla="*/ 257 w 320"/>
                <a:gd name="T29" fmla="*/ 83 h 163"/>
                <a:gd name="T30" fmla="*/ 271 w 320"/>
                <a:gd name="T31" fmla="*/ 91 h 163"/>
                <a:gd name="T32" fmla="*/ 290 w 320"/>
                <a:gd name="T33" fmla="*/ 97 h 163"/>
                <a:gd name="T34" fmla="*/ 319 w 320"/>
                <a:gd name="T35" fmla="*/ 69 h 163"/>
                <a:gd name="T36" fmla="*/ 289 w 320"/>
                <a:gd name="T37" fmla="*/ 4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163">
                  <a:moveTo>
                    <a:pt x="289" y="41"/>
                  </a:moveTo>
                  <a:cubicBezTo>
                    <a:pt x="282" y="41"/>
                    <a:pt x="276" y="43"/>
                    <a:pt x="271" y="47"/>
                  </a:cubicBezTo>
                  <a:cubicBezTo>
                    <a:pt x="266" y="51"/>
                    <a:pt x="260" y="54"/>
                    <a:pt x="255" y="56"/>
                  </a:cubicBezTo>
                  <a:cubicBezTo>
                    <a:pt x="251" y="0"/>
                    <a:pt x="251" y="0"/>
                    <a:pt x="251" y="0"/>
                  </a:cubicBezTo>
                  <a:cubicBezTo>
                    <a:pt x="180" y="3"/>
                    <a:pt x="111" y="13"/>
                    <a:pt x="46" y="30"/>
                  </a:cubicBezTo>
                  <a:cubicBezTo>
                    <a:pt x="64" y="82"/>
                    <a:pt x="64" y="82"/>
                    <a:pt x="64" y="82"/>
                  </a:cubicBezTo>
                  <a:cubicBezTo>
                    <a:pt x="57" y="83"/>
                    <a:pt x="51" y="82"/>
                    <a:pt x="44" y="79"/>
                  </a:cubicBezTo>
                  <a:cubicBezTo>
                    <a:pt x="38" y="77"/>
                    <a:pt x="31" y="77"/>
                    <a:pt x="24" y="79"/>
                  </a:cubicBezTo>
                  <a:cubicBezTo>
                    <a:pt x="9" y="85"/>
                    <a:pt x="0" y="101"/>
                    <a:pt x="5" y="116"/>
                  </a:cubicBezTo>
                  <a:cubicBezTo>
                    <a:pt x="10" y="131"/>
                    <a:pt x="27" y="138"/>
                    <a:pt x="42" y="133"/>
                  </a:cubicBezTo>
                  <a:cubicBezTo>
                    <a:pt x="49" y="131"/>
                    <a:pt x="55" y="126"/>
                    <a:pt x="58" y="121"/>
                  </a:cubicBezTo>
                  <a:cubicBezTo>
                    <a:pt x="62" y="115"/>
                    <a:pt x="67" y="110"/>
                    <a:pt x="72" y="107"/>
                  </a:cubicBezTo>
                  <a:cubicBezTo>
                    <a:pt x="91" y="163"/>
                    <a:pt x="91" y="163"/>
                    <a:pt x="91" y="163"/>
                  </a:cubicBezTo>
                  <a:cubicBezTo>
                    <a:pt x="145" y="151"/>
                    <a:pt x="202" y="143"/>
                    <a:pt x="261" y="140"/>
                  </a:cubicBezTo>
                  <a:cubicBezTo>
                    <a:pt x="257" y="83"/>
                    <a:pt x="257" y="83"/>
                    <a:pt x="257" y="83"/>
                  </a:cubicBezTo>
                  <a:cubicBezTo>
                    <a:pt x="262" y="85"/>
                    <a:pt x="267" y="88"/>
                    <a:pt x="271" y="91"/>
                  </a:cubicBezTo>
                  <a:cubicBezTo>
                    <a:pt x="276" y="95"/>
                    <a:pt x="283" y="97"/>
                    <a:pt x="290" y="97"/>
                  </a:cubicBezTo>
                  <a:cubicBezTo>
                    <a:pt x="306" y="97"/>
                    <a:pt x="320" y="84"/>
                    <a:pt x="319" y="69"/>
                  </a:cubicBezTo>
                  <a:cubicBezTo>
                    <a:pt x="319" y="53"/>
                    <a:pt x="306" y="40"/>
                    <a:pt x="289" y="4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20"/>
            <p:cNvSpPr>
              <a:spLocks/>
            </p:cNvSpPr>
            <p:nvPr/>
          </p:nvSpPr>
          <p:spPr bwMode="auto">
            <a:xfrm>
              <a:off x="4070590" y="3641541"/>
              <a:ext cx="353206" cy="510573"/>
            </a:xfrm>
            <a:custGeom>
              <a:avLst/>
              <a:gdLst>
                <a:gd name="T0" fmla="*/ 92 w 93"/>
                <a:gd name="T1" fmla="*/ 134 h 134"/>
                <a:gd name="T2" fmla="*/ 73 w 93"/>
                <a:gd name="T3" fmla="*/ 79 h 134"/>
                <a:gd name="T4" fmla="*/ 60 w 93"/>
                <a:gd name="T5" fmla="*/ 92 h 134"/>
                <a:gd name="T6" fmla="*/ 44 w 93"/>
                <a:gd name="T7" fmla="*/ 105 h 134"/>
                <a:gd name="T8" fmla="*/ 21 w 93"/>
                <a:gd name="T9" fmla="*/ 104 h 134"/>
                <a:gd name="T10" fmla="*/ 5 w 93"/>
                <a:gd name="T11" fmla="*/ 87 h 134"/>
                <a:gd name="T12" fmla="*/ 25 w 93"/>
                <a:gd name="T13" fmla="*/ 49 h 134"/>
                <a:gd name="T14" fmla="*/ 46 w 93"/>
                <a:gd name="T15" fmla="*/ 49 h 134"/>
                <a:gd name="T16" fmla="*/ 64 w 93"/>
                <a:gd name="T17" fmla="*/ 52 h 134"/>
                <a:gd name="T18" fmla="*/ 47 w 93"/>
                <a:gd name="T19" fmla="*/ 0 h 134"/>
                <a:gd name="T20" fmla="*/ 49 w 93"/>
                <a:gd name="T21" fmla="*/ 0 h 134"/>
                <a:gd name="T22" fmla="*/ 67 w 93"/>
                <a:gd name="T23" fmla="*/ 54 h 134"/>
                <a:gd name="T24" fmla="*/ 65 w 93"/>
                <a:gd name="T25" fmla="*/ 54 h 134"/>
                <a:gd name="T26" fmla="*/ 45 w 93"/>
                <a:gd name="T27" fmla="*/ 51 h 134"/>
                <a:gd name="T28" fmla="*/ 26 w 93"/>
                <a:gd name="T29" fmla="*/ 51 h 134"/>
                <a:gd name="T30" fmla="*/ 7 w 93"/>
                <a:gd name="T31" fmla="*/ 86 h 134"/>
                <a:gd name="T32" fmla="*/ 22 w 93"/>
                <a:gd name="T33" fmla="*/ 102 h 134"/>
                <a:gd name="T34" fmla="*/ 43 w 93"/>
                <a:gd name="T35" fmla="*/ 103 h 134"/>
                <a:gd name="T36" fmla="*/ 59 w 93"/>
                <a:gd name="T37" fmla="*/ 91 h 134"/>
                <a:gd name="T38" fmla="*/ 73 w 93"/>
                <a:gd name="T39" fmla="*/ 76 h 134"/>
                <a:gd name="T40" fmla="*/ 74 w 93"/>
                <a:gd name="T41" fmla="*/ 76 h 134"/>
                <a:gd name="T42" fmla="*/ 93 w 93"/>
                <a:gd name="T43" fmla="*/ 134 h 134"/>
                <a:gd name="T44" fmla="*/ 92 w 93"/>
                <a:gd name="T4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134">
                  <a:moveTo>
                    <a:pt x="92" y="134"/>
                  </a:moveTo>
                  <a:cubicBezTo>
                    <a:pt x="73" y="79"/>
                    <a:pt x="73" y="79"/>
                    <a:pt x="73" y="79"/>
                  </a:cubicBezTo>
                  <a:cubicBezTo>
                    <a:pt x="68" y="82"/>
                    <a:pt x="64" y="87"/>
                    <a:pt x="60" y="92"/>
                  </a:cubicBezTo>
                  <a:cubicBezTo>
                    <a:pt x="56" y="98"/>
                    <a:pt x="51" y="102"/>
                    <a:pt x="44" y="105"/>
                  </a:cubicBezTo>
                  <a:cubicBezTo>
                    <a:pt x="36" y="107"/>
                    <a:pt x="28" y="107"/>
                    <a:pt x="21" y="104"/>
                  </a:cubicBezTo>
                  <a:cubicBezTo>
                    <a:pt x="13" y="100"/>
                    <a:pt x="8" y="94"/>
                    <a:pt x="5" y="87"/>
                  </a:cubicBezTo>
                  <a:cubicBezTo>
                    <a:pt x="0" y="72"/>
                    <a:pt x="9" y="55"/>
                    <a:pt x="25" y="49"/>
                  </a:cubicBezTo>
                  <a:cubicBezTo>
                    <a:pt x="32" y="47"/>
                    <a:pt x="39" y="47"/>
                    <a:pt x="46" y="49"/>
                  </a:cubicBezTo>
                  <a:cubicBezTo>
                    <a:pt x="52" y="51"/>
                    <a:pt x="58" y="52"/>
                    <a:pt x="64" y="52"/>
                  </a:cubicBezTo>
                  <a:cubicBezTo>
                    <a:pt x="47" y="0"/>
                    <a:pt x="47" y="0"/>
                    <a:pt x="47" y="0"/>
                  </a:cubicBezTo>
                  <a:cubicBezTo>
                    <a:pt x="49" y="0"/>
                    <a:pt x="49" y="0"/>
                    <a:pt x="49" y="0"/>
                  </a:cubicBezTo>
                  <a:cubicBezTo>
                    <a:pt x="67" y="54"/>
                    <a:pt x="67" y="54"/>
                    <a:pt x="67" y="54"/>
                  </a:cubicBezTo>
                  <a:cubicBezTo>
                    <a:pt x="65" y="54"/>
                    <a:pt x="65" y="54"/>
                    <a:pt x="65" y="54"/>
                  </a:cubicBezTo>
                  <a:cubicBezTo>
                    <a:pt x="58" y="54"/>
                    <a:pt x="52" y="53"/>
                    <a:pt x="45" y="51"/>
                  </a:cubicBezTo>
                  <a:cubicBezTo>
                    <a:pt x="39" y="49"/>
                    <a:pt x="32" y="49"/>
                    <a:pt x="26" y="51"/>
                  </a:cubicBezTo>
                  <a:cubicBezTo>
                    <a:pt x="11" y="56"/>
                    <a:pt x="2" y="72"/>
                    <a:pt x="7" y="86"/>
                  </a:cubicBezTo>
                  <a:cubicBezTo>
                    <a:pt x="10" y="93"/>
                    <a:pt x="15" y="99"/>
                    <a:pt x="22" y="102"/>
                  </a:cubicBezTo>
                  <a:cubicBezTo>
                    <a:pt x="28" y="105"/>
                    <a:pt x="36" y="105"/>
                    <a:pt x="43" y="103"/>
                  </a:cubicBezTo>
                  <a:cubicBezTo>
                    <a:pt x="50" y="101"/>
                    <a:pt x="55" y="97"/>
                    <a:pt x="59" y="91"/>
                  </a:cubicBezTo>
                  <a:cubicBezTo>
                    <a:pt x="62" y="85"/>
                    <a:pt x="67" y="80"/>
                    <a:pt x="73" y="76"/>
                  </a:cubicBezTo>
                  <a:cubicBezTo>
                    <a:pt x="74" y="76"/>
                    <a:pt x="74" y="76"/>
                    <a:pt x="74" y="76"/>
                  </a:cubicBezTo>
                  <a:cubicBezTo>
                    <a:pt x="93" y="134"/>
                    <a:pt x="93" y="134"/>
                    <a:pt x="93" y="134"/>
                  </a:cubicBezTo>
                  <a:lnTo>
                    <a:pt x="92" y="134"/>
                  </a:lnTo>
                  <a:close/>
                </a:path>
              </a:pathLst>
            </a:custGeom>
            <a:solidFill>
              <a:srgbClr val="FED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21"/>
            <p:cNvSpPr>
              <a:spLocks/>
            </p:cNvSpPr>
            <p:nvPr/>
          </p:nvSpPr>
          <p:spPr bwMode="auto">
            <a:xfrm>
              <a:off x="2419970" y="3917811"/>
              <a:ext cx="1507241" cy="989673"/>
            </a:xfrm>
            <a:custGeom>
              <a:avLst/>
              <a:gdLst>
                <a:gd name="T0" fmla="*/ 389 w 396"/>
                <a:gd name="T1" fmla="*/ 27 h 260"/>
                <a:gd name="T2" fmla="*/ 349 w 396"/>
                <a:gd name="T3" fmla="*/ 18 h 260"/>
                <a:gd name="T4" fmla="*/ 336 w 396"/>
                <a:gd name="T5" fmla="*/ 32 h 260"/>
                <a:gd name="T6" fmla="*/ 323 w 396"/>
                <a:gd name="T7" fmla="*/ 50 h 260"/>
                <a:gd name="T8" fmla="*/ 291 w 396"/>
                <a:gd name="T9" fmla="*/ 0 h 260"/>
                <a:gd name="T10" fmla="*/ 0 w 396"/>
                <a:gd name="T11" fmla="*/ 251 h 260"/>
                <a:gd name="T12" fmla="*/ 227 w 396"/>
                <a:gd name="T13" fmla="*/ 260 h 260"/>
                <a:gd name="T14" fmla="*/ 368 w 396"/>
                <a:gd name="T15" fmla="*/ 119 h 260"/>
                <a:gd name="T16" fmla="*/ 337 w 396"/>
                <a:gd name="T17" fmla="*/ 72 h 260"/>
                <a:gd name="T18" fmla="*/ 357 w 396"/>
                <a:gd name="T19" fmla="*/ 71 h 260"/>
                <a:gd name="T20" fmla="*/ 377 w 396"/>
                <a:gd name="T21" fmla="*/ 67 h 260"/>
                <a:gd name="T22" fmla="*/ 389 w 396"/>
                <a:gd name="T23" fmla="*/ 2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60">
                  <a:moveTo>
                    <a:pt x="389" y="27"/>
                  </a:moveTo>
                  <a:cubicBezTo>
                    <a:pt x="381" y="14"/>
                    <a:pt x="363" y="9"/>
                    <a:pt x="349" y="18"/>
                  </a:cubicBezTo>
                  <a:cubicBezTo>
                    <a:pt x="343" y="21"/>
                    <a:pt x="338" y="26"/>
                    <a:pt x="336" y="32"/>
                  </a:cubicBezTo>
                  <a:cubicBezTo>
                    <a:pt x="333" y="39"/>
                    <a:pt x="329" y="45"/>
                    <a:pt x="323" y="50"/>
                  </a:cubicBezTo>
                  <a:cubicBezTo>
                    <a:pt x="291" y="0"/>
                    <a:pt x="291" y="0"/>
                    <a:pt x="291" y="0"/>
                  </a:cubicBezTo>
                  <a:cubicBezTo>
                    <a:pt x="193" y="56"/>
                    <a:pt x="119" y="141"/>
                    <a:pt x="0" y="251"/>
                  </a:cubicBezTo>
                  <a:cubicBezTo>
                    <a:pt x="227" y="260"/>
                    <a:pt x="227" y="260"/>
                    <a:pt x="227" y="260"/>
                  </a:cubicBezTo>
                  <a:cubicBezTo>
                    <a:pt x="246" y="207"/>
                    <a:pt x="295" y="158"/>
                    <a:pt x="368" y="119"/>
                  </a:cubicBezTo>
                  <a:cubicBezTo>
                    <a:pt x="337" y="72"/>
                    <a:pt x="337" y="72"/>
                    <a:pt x="337" y="72"/>
                  </a:cubicBezTo>
                  <a:cubicBezTo>
                    <a:pt x="344" y="70"/>
                    <a:pt x="351" y="70"/>
                    <a:pt x="357" y="71"/>
                  </a:cubicBezTo>
                  <a:cubicBezTo>
                    <a:pt x="364" y="71"/>
                    <a:pt x="371" y="70"/>
                    <a:pt x="377" y="67"/>
                  </a:cubicBezTo>
                  <a:cubicBezTo>
                    <a:pt x="391" y="58"/>
                    <a:pt x="396" y="41"/>
                    <a:pt x="389" y="2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23"/>
            <p:cNvSpPr>
              <a:spLocks/>
            </p:cNvSpPr>
            <p:nvPr/>
          </p:nvSpPr>
          <p:spPr bwMode="auto">
            <a:xfrm>
              <a:off x="3532040" y="3914313"/>
              <a:ext cx="405661" cy="458118"/>
            </a:xfrm>
            <a:custGeom>
              <a:avLst/>
              <a:gdLst>
                <a:gd name="T0" fmla="*/ 76 w 106"/>
                <a:gd name="T1" fmla="*/ 120 h 120"/>
                <a:gd name="T2" fmla="*/ 44 w 106"/>
                <a:gd name="T3" fmla="*/ 72 h 120"/>
                <a:gd name="T4" fmla="*/ 46 w 106"/>
                <a:gd name="T5" fmla="*/ 71 h 120"/>
                <a:gd name="T6" fmla="*/ 67 w 106"/>
                <a:gd name="T7" fmla="*/ 70 h 120"/>
                <a:gd name="T8" fmla="*/ 85 w 106"/>
                <a:gd name="T9" fmla="*/ 66 h 120"/>
                <a:gd name="T10" fmla="*/ 97 w 106"/>
                <a:gd name="T11" fmla="*/ 28 h 120"/>
                <a:gd name="T12" fmla="*/ 80 w 106"/>
                <a:gd name="T13" fmla="*/ 16 h 120"/>
                <a:gd name="T14" fmla="*/ 58 w 106"/>
                <a:gd name="T15" fmla="*/ 19 h 120"/>
                <a:gd name="T16" fmla="*/ 45 w 106"/>
                <a:gd name="T17" fmla="*/ 33 h 120"/>
                <a:gd name="T18" fmla="*/ 33 w 106"/>
                <a:gd name="T19" fmla="*/ 52 h 120"/>
                <a:gd name="T20" fmla="*/ 32 w 106"/>
                <a:gd name="T21" fmla="*/ 52 h 120"/>
                <a:gd name="T22" fmla="*/ 0 w 106"/>
                <a:gd name="T23" fmla="*/ 1 h 120"/>
                <a:gd name="T24" fmla="*/ 1 w 106"/>
                <a:gd name="T25" fmla="*/ 0 h 120"/>
                <a:gd name="T26" fmla="*/ 33 w 106"/>
                <a:gd name="T27" fmla="*/ 49 h 120"/>
                <a:gd name="T28" fmla="*/ 44 w 106"/>
                <a:gd name="T29" fmla="*/ 33 h 120"/>
                <a:gd name="T30" fmla="*/ 57 w 106"/>
                <a:gd name="T31" fmla="*/ 17 h 120"/>
                <a:gd name="T32" fmla="*/ 80 w 106"/>
                <a:gd name="T33" fmla="*/ 14 h 120"/>
                <a:gd name="T34" fmla="*/ 98 w 106"/>
                <a:gd name="T35" fmla="*/ 27 h 120"/>
                <a:gd name="T36" fmla="*/ 86 w 106"/>
                <a:gd name="T37" fmla="*/ 68 h 120"/>
                <a:gd name="T38" fmla="*/ 66 w 106"/>
                <a:gd name="T39" fmla="*/ 72 h 120"/>
                <a:gd name="T40" fmla="*/ 48 w 106"/>
                <a:gd name="T41" fmla="*/ 73 h 120"/>
                <a:gd name="T42" fmla="*/ 77 w 106"/>
                <a:gd name="T43" fmla="*/ 119 h 120"/>
                <a:gd name="T44" fmla="*/ 76 w 106"/>
                <a:gd name="T4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20">
                  <a:moveTo>
                    <a:pt x="76" y="120"/>
                  </a:moveTo>
                  <a:cubicBezTo>
                    <a:pt x="44" y="72"/>
                    <a:pt x="44" y="72"/>
                    <a:pt x="44" y="72"/>
                  </a:cubicBezTo>
                  <a:cubicBezTo>
                    <a:pt x="46" y="71"/>
                    <a:pt x="46" y="71"/>
                    <a:pt x="46" y="71"/>
                  </a:cubicBezTo>
                  <a:cubicBezTo>
                    <a:pt x="53" y="69"/>
                    <a:pt x="60" y="69"/>
                    <a:pt x="67" y="70"/>
                  </a:cubicBezTo>
                  <a:cubicBezTo>
                    <a:pt x="73" y="71"/>
                    <a:pt x="80" y="70"/>
                    <a:pt x="85" y="66"/>
                  </a:cubicBezTo>
                  <a:cubicBezTo>
                    <a:pt x="99" y="58"/>
                    <a:pt x="104" y="41"/>
                    <a:pt x="97" y="28"/>
                  </a:cubicBezTo>
                  <a:cubicBezTo>
                    <a:pt x="93" y="22"/>
                    <a:pt x="87" y="17"/>
                    <a:pt x="80" y="16"/>
                  </a:cubicBezTo>
                  <a:cubicBezTo>
                    <a:pt x="72" y="14"/>
                    <a:pt x="65" y="15"/>
                    <a:pt x="58" y="19"/>
                  </a:cubicBezTo>
                  <a:cubicBezTo>
                    <a:pt x="52" y="22"/>
                    <a:pt x="48" y="27"/>
                    <a:pt x="45" y="33"/>
                  </a:cubicBezTo>
                  <a:cubicBezTo>
                    <a:pt x="43" y="40"/>
                    <a:pt x="38" y="46"/>
                    <a:pt x="33" y="52"/>
                  </a:cubicBezTo>
                  <a:cubicBezTo>
                    <a:pt x="32" y="52"/>
                    <a:pt x="32" y="52"/>
                    <a:pt x="32" y="52"/>
                  </a:cubicBezTo>
                  <a:cubicBezTo>
                    <a:pt x="0" y="1"/>
                    <a:pt x="0" y="1"/>
                    <a:pt x="0" y="1"/>
                  </a:cubicBezTo>
                  <a:cubicBezTo>
                    <a:pt x="1" y="0"/>
                    <a:pt x="1" y="0"/>
                    <a:pt x="1" y="0"/>
                  </a:cubicBezTo>
                  <a:cubicBezTo>
                    <a:pt x="33" y="49"/>
                    <a:pt x="33" y="49"/>
                    <a:pt x="33" y="49"/>
                  </a:cubicBezTo>
                  <a:cubicBezTo>
                    <a:pt x="37" y="45"/>
                    <a:pt x="41" y="39"/>
                    <a:pt x="44" y="33"/>
                  </a:cubicBezTo>
                  <a:cubicBezTo>
                    <a:pt x="46" y="26"/>
                    <a:pt x="51" y="21"/>
                    <a:pt x="57" y="17"/>
                  </a:cubicBezTo>
                  <a:cubicBezTo>
                    <a:pt x="64" y="13"/>
                    <a:pt x="72" y="12"/>
                    <a:pt x="80" y="14"/>
                  </a:cubicBezTo>
                  <a:cubicBezTo>
                    <a:pt x="88" y="16"/>
                    <a:pt x="94" y="20"/>
                    <a:pt x="98" y="27"/>
                  </a:cubicBezTo>
                  <a:cubicBezTo>
                    <a:pt x="106" y="41"/>
                    <a:pt x="101" y="60"/>
                    <a:pt x="86" y="68"/>
                  </a:cubicBezTo>
                  <a:cubicBezTo>
                    <a:pt x="80" y="71"/>
                    <a:pt x="73" y="73"/>
                    <a:pt x="66" y="72"/>
                  </a:cubicBezTo>
                  <a:cubicBezTo>
                    <a:pt x="60" y="71"/>
                    <a:pt x="54" y="71"/>
                    <a:pt x="48" y="73"/>
                  </a:cubicBezTo>
                  <a:cubicBezTo>
                    <a:pt x="77" y="119"/>
                    <a:pt x="77" y="119"/>
                    <a:pt x="77" y="119"/>
                  </a:cubicBezTo>
                  <a:lnTo>
                    <a:pt x="76" y="120"/>
                  </a:lnTo>
                  <a:close/>
                </a:path>
              </a:pathLst>
            </a:custGeom>
            <a:solidFill>
              <a:srgbClr val="FED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24"/>
            <p:cNvSpPr>
              <a:spLocks/>
            </p:cNvSpPr>
            <p:nvPr/>
          </p:nvSpPr>
          <p:spPr bwMode="auto">
            <a:xfrm>
              <a:off x="4703561" y="3169437"/>
              <a:ext cx="13988" cy="3498"/>
            </a:xfrm>
            <a:custGeom>
              <a:avLst/>
              <a:gdLst>
                <a:gd name="T0" fmla="*/ 4 w 4"/>
                <a:gd name="T1" fmla="*/ 1 h 1"/>
                <a:gd name="T2" fmla="*/ 0 w 4"/>
                <a:gd name="T3" fmla="*/ 0 h 1"/>
                <a:gd name="T4" fmla="*/ 0 w 4"/>
                <a:gd name="T5" fmla="*/ 0 h 1"/>
                <a:gd name="T6" fmla="*/ 4 w 4"/>
                <a:gd name="T7" fmla="*/ 1 h 1"/>
                <a:gd name="T8" fmla="*/ 4 w 4"/>
                <a:gd name="T9" fmla="*/ 1 h 1"/>
              </a:gdLst>
              <a:ahLst/>
              <a:cxnLst>
                <a:cxn ang="0">
                  <a:pos x="T0" y="T1"/>
                </a:cxn>
                <a:cxn ang="0">
                  <a:pos x="T2" y="T3"/>
                </a:cxn>
                <a:cxn ang="0">
                  <a:pos x="T4" y="T5"/>
                </a:cxn>
                <a:cxn ang="0">
                  <a:pos x="T6" y="T7"/>
                </a:cxn>
                <a:cxn ang="0">
                  <a:pos x="T8" y="T9"/>
                </a:cxn>
              </a:cxnLst>
              <a:rect l="0" t="0" r="r" b="b"/>
              <a:pathLst>
                <a:path w="4" h="1">
                  <a:moveTo>
                    <a:pt x="4" y="1"/>
                  </a:moveTo>
                  <a:cubicBezTo>
                    <a:pt x="2" y="1"/>
                    <a:pt x="0" y="0"/>
                    <a:pt x="0" y="0"/>
                  </a:cubicBezTo>
                  <a:cubicBezTo>
                    <a:pt x="0" y="0"/>
                    <a:pt x="0" y="0"/>
                    <a:pt x="0" y="0"/>
                  </a:cubicBezTo>
                  <a:cubicBezTo>
                    <a:pt x="2" y="1"/>
                    <a:pt x="3" y="1"/>
                    <a:pt x="4" y="1"/>
                  </a:cubicBezTo>
                  <a:cubicBezTo>
                    <a:pt x="4" y="1"/>
                    <a:pt x="4" y="1"/>
                    <a:pt x="4" y="1"/>
                  </a:cubicBezTo>
                  <a:close/>
                </a:path>
              </a:pathLst>
            </a:custGeom>
            <a:solidFill>
              <a:srgbClr val="1A2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25"/>
            <p:cNvSpPr>
              <a:spLocks noEditPoints="1"/>
            </p:cNvSpPr>
            <p:nvPr/>
          </p:nvSpPr>
          <p:spPr bwMode="auto">
            <a:xfrm>
              <a:off x="4455268" y="2816231"/>
              <a:ext cx="636468" cy="797333"/>
            </a:xfrm>
            <a:custGeom>
              <a:avLst/>
              <a:gdLst>
                <a:gd name="T0" fmla="*/ 151 w 167"/>
                <a:gd name="T1" fmla="*/ 107 h 210"/>
                <a:gd name="T2" fmla="*/ 150 w 167"/>
                <a:gd name="T3" fmla="*/ 104 h 210"/>
                <a:gd name="T4" fmla="*/ 149 w 167"/>
                <a:gd name="T5" fmla="*/ 103 h 210"/>
                <a:gd name="T6" fmla="*/ 148 w 167"/>
                <a:gd name="T7" fmla="*/ 101 h 210"/>
                <a:gd name="T8" fmla="*/ 147 w 167"/>
                <a:gd name="T9" fmla="*/ 99 h 210"/>
                <a:gd name="T10" fmla="*/ 143 w 167"/>
                <a:gd name="T11" fmla="*/ 94 h 210"/>
                <a:gd name="T12" fmla="*/ 139 w 167"/>
                <a:gd name="T13" fmla="*/ 92 h 210"/>
                <a:gd name="T14" fmla="*/ 96 w 167"/>
                <a:gd name="T15" fmla="*/ 93 h 210"/>
                <a:gd name="T16" fmla="*/ 101 w 167"/>
                <a:gd name="T17" fmla="*/ 50 h 210"/>
                <a:gd name="T18" fmla="*/ 167 w 167"/>
                <a:gd name="T19" fmla="*/ 49 h 210"/>
                <a:gd name="T20" fmla="*/ 165 w 167"/>
                <a:gd name="T21" fmla="*/ 39 h 210"/>
                <a:gd name="T22" fmla="*/ 94 w 167"/>
                <a:gd name="T23" fmla="*/ 22 h 210"/>
                <a:gd name="T24" fmla="*/ 88 w 167"/>
                <a:gd name="T25" fmla="*/ 14 h 210"/>
                <a:gd name="T26" fmla="*/ 70 w 167"/>
                <a:gd name="T27" fmla="*/ 0 h 210"/>
                <a:gd name="T28" fmla="*/ 46 w 167"/>
                <a:gd name="T29" fmla="*/ 37 h 210"/>
                <a:gd name="T30" fmla="*/ 37 w 167"/>
                <a:gd name="T31" fmla="*/ 126 h 210"/>
                <a:gd name="T32" fmla="*/ 51 w 167"/>
                <a:gd name="T33" fmla="*/ 124 h 210"/>
                <a:gd name="T34" fmla="*/ 63 w 167"/>
                <a:gd name="T35" fmla="*/ 173 h 210"/>
                <a:gd name="T36" fmla="*/ 63 w 167"/>
                <a:gd name="T37" fmla="*/ 175 h 210"/>
                <a:gd name="T38" fmla="*/ 11 w 167"/>
                <a:gd name="T39" fmla="*/ 189 h 210"/>
                <a:gd name="T40" fmla="*/ 12 w 167"/>
                <a:gd name="T41" fmla="*/ 193 h 210"/>
                <a:gd name="T42" fmla="*/ 9 w 167"/>
                <a:gd name="T43" fmla="*/ 192 h 210"/>
                <a:gd name="T44" fmla="*/ 0 w 167"/>
                <a:gd name="T45" fmla="*/ 210 h 210"/>
                <a:gd name="T46" fmla="*/ 2 w 167"/>
                <a:gd name="T47" fmla="*/ 210 h 210"/>
                <a:gd name="T48" fmla="*/ 10 w 167"/>
                <a:gd name="T49" fmla="*/ 203 h 210"/>
                <a:gd name="T50" fmla="*/ 13 w 167"/>
                <a:gd name="T51" fmla="*/ 203 h 210"/>
                <a:gd name="T52" fmla="*/ 13 w 167"/>
                <a:gd name="T53" fmla="*/ 205 h 210"/>
                <a:gd name="T54" fmla="*/ 74 w 167"/>
                <a:gd name="T55" fmla="*/ 197 h 210"/>
                <a:gd name="T56" fmla="*/ 77 w 167"/>
                <a:gd name="T57" fmla="*/ 196 h 210"/>
                <a:gd name="T58" fmla="*/ 82 w 167"/>
                <a:gd name="T59" fmla="*/ 192 h 210"/>
                <a:gd name="T60" fmla="*/ 84 w 167"/>
                <a:gd name="T61" fmla="*/ 129 h 210"/>
                <a:gd name="T62" fmla="*/ 127 w 167"/>
                <a:gd name="T63" fmla="*/ 118 h 210"/>
                <a:gd name="T64" fmla="*/ 128 w 167"/>
                <a:gd name="T65" fmla="*/ 185 h 210"/>
                <a:gd name="T66" fmla="*/ 130 w 167"/>
                <a:gd name="T67" fmla="*/ 185 h 210"/>
                <a:gd name="T68" fmla="*/ 130 w 167"/>
                <a:gd name="T69" fmla="*/ 190 h 210"/>
                <a:gd name="T70" fmla="*/ 139 w 167"/>
                <a:gd name="T71" fmla="*/ 191 h 210"/>
                <a:gd name="T72" fmla="*/ 147 w 167"/>
                <a:gd name="T73" fmla="*/ 193 h 210"/>
                <a:gd name="T74" fmla="*/ 148 w 167"/>
                <a:gd name="T75" fmla="*/ 191 h 210"/>
                <a:gd name="T76" fmla="*/ 140 w 167"/>
                <a:gd name="T77" fmla="*/ 185 h 210"/>
                <a:gd name="T78" fmla="*/ 143 w 167"/>
                <a:gd name="T79" fmla="*/ 185 h 210"/>
                <a:gd name="T80" fmla="*/ 151 w 167"/>
                <a:gd name="T81" fmla="*/ 107 h 210"/>
                <a:gd name="T82" fmla="*/ 67 w 167"/>
                <a:gd name="T83" fmla="*/ 174 h 210"/>
                <a:gd name="T84" fmla="*/ 67 w 167"/>
                <a:gd name="T85" fmla="*/ 174 h 210"/>
                <a:gd name="T86" fmla="*/ 67 w 167"/>
                <a:gd name="T87" fmla="*/ 174 h 210"/>
                <a:gd name="T88" fmla="*/ 67 w 167"/>
                <a:gd name="T89" fmla="*/ 1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7" h="210">
                  <a:moveTo>
                    <a:pt x="151" y="107"/>
                  </a:moveTo>
                  <a:cubicBezTo>
                    <a:pt x="150" y="106"/>
                    <a:pt x="150" y="105"/>
                    <a:pt x="150" y="104"/>
                  </a:cubicBezTo>
                  <a:cubicBezTo>
                    <a:pt x="150" y="104"/>
                    <a:pt x="149" y="103"/>
                    <a:pt x="149" y="103"/>
                  </a:cubicBezTo>
                  <a:cubicBezTo>
                    <a:pt x="149" y="102"/>
                    <a:pt x="148" y="101"/>
                    <a:pt x="148" y="101"/>
                  </a:cubicBezTo>
                  <a:cubicBezTo>
                    <a:pt x="147" y="99"/>
                    <a:pt x="147" y="99"/>
                    <a:pt x="147" y="99"/>
                  </a:cubicBezTo>
                  <a:cubicBezTo>
                    <a:pt x="146" y="97"/>
                    <a:pt x="144" y="95"/>
                    <a:pt x="143" y="94"/>
                  </a:cubicBezTo>
                  <a:cubicBezTo>
                    <a:pt x="141" y="93"/>
                    <a:pt x="140" y="93"/>
                    <a:pt x="139" y="92"/>
                  </a:cubicBezTo>
                  <a:cubicBezTo>
                    <a:pt x="131" y="89"/>
                    <a:pt x="113" y="91"/>
                    <a:pt x="96" y="93"/>
                  </a:cubicBezTo>
                  <a:cubicBezTo>
                    <a:pt x="95" y="76"/>
                    <a:pt x="100" y="63"/>
                    <a:pt x="101" y="50"/>
                  </a:cubicBezTo>
                  <a:cubicBezTo>
                    <a:pt x="125" y="56"/>
                    <a:pt x="135" y="55"/>
                    <a:pt x="167" y="49"/>
                  </a:cubicBezTo>
                  <a:cubicBezTo>
                    <a:pt x="165" y="39"/>
                    <a:pt x="165" y="39"/>
                    <a:pt x="165" y="39"/>
                  </a:cubicBezTo>
                  <a:cubicBezTo>
                    <a:pt x="128" y="39"/>
                    <a:pt x="122" y="37"/>
                    <a:pt x="94" y="22"/>
                  </a:cubicBezTo>
                  <a:cubicBezTo>
                    <a:pt x="93" y="20"/>
                    <a:pt x="92" y="17"/>
                    <a:pt x="88" y="14"/>
                  </a:cubicBezTo>
                  <a:cubicBezTo>
                    <a:pt x="70" y="0"/>
                    <a:pt x="70" y="0"/>
                    <a:pt x="70" y="0"/>
                  </a:cubicBezTo>
                  <a:cubicBezTo>
                    <a:pt x="55" y="10"/>
                    <a:pt x="49" y="16"/>
                    <a:pt x="46" y="37"/>
                  </a:cubicBezTo>
                  <a:cubicBezTo>
                    <a:pt x="37" y="126"/>
                    <a:pt x="37" y="126"/>
                    <a:pt x="37" y="126"/>
                  </a:cubicBezTo>
                  <a:cubicBezTo>
                    <a:pt x="51" y="124"/>
                    <a:pt x="51" y="124"/>
                    <a:pt x="51" y="124"/>
                  </a:cubicBezTo>
                  <a:cubicBezTo>
                    <a:pt x="57" y="144"/>
                    <a:pt x="62" y="162"/>
                    <a:pt x="63" y="173"/>
                  </a:cubicBezTo>
                  <a:cubicBezTo>
                    <a:pt x="63" y="174"/>
                    <a:pt x="63" y="175"/>
                    <a:pt x="63" y="175"/>
                  </a:cubicBezTo>
                  <a:cubicBezTo>
                    <a:pt x="49" y="181"/>
                    <a:pt x="41" y="183"/>
                    <a:pt x="11" y="189"/>
                  </a:cubicBezTo>
                  <a:cubicBezTo>
                    <a:pt x="12" y="193"/>
                    <a:pt x="12" y="193"/>
                    <a:pt x="12" y="193"/>
                  </a:cubicBezTo>
                  <a:cubicBezTo>
                    <a:pt x="9" y="192"/>
                    <a:pt x="9" y="192"/>
                    <a:pt x="9" y="192"/>
                  </a:cubicBezTo>
                  <a:cubicBezTo>
                    <a:pt x="0" y="210"/>
                    <a:pt x="0" y="210"/>
                    <a:pt x="0" y="210"/>
                  </a:cubicBezTo>
                  <a:cubicBezTo>
                    <a:pt x="2" y="210"/>
                    <a:pt x="2" y="210"/>
                    <a:pt x="2" y="210"/>
                  </a:cubicBezTo>
                  <a:cubicBezTo>
                    <a:pt x="10" y="203"/>
                    <a:pt x="10" y="203"/>
                    <a:pt x="10" y="203"/>
                  </a:cubicBezTo>
                  <a:cubicBezTo>
                    <a:pt x="13" y="203"/>
                    <a:pt x="13" y="203"/>
                    <a:pt x="13" y="203"/>
                  </a:cubicBezTo>
                  <a:cubicBezTo>
                    <a:pt x="13" y="205"/>
                    <a:pt x="13" y="205"/>
                    <a:pt x="13" y="205"/>
                  </a:cubicBezTo>
                  <a:cubicBezTo>
                    <a:pt x="43" y="203"/>
                    <a:pt x="52" y="202"/>
                    <a:pt x="74" y="197"/>
                  </a:cubicBezTo>
                  <a:cubicBezTo>
                    <a:pt x="74" y="197"/>
                    <a:pt x="74" y="197"/>
                    <a:pt x="77" y="196"/>
                  </a:cubicBezTo>
                  <a:cubicBezTo>
                    <a:pt x="79" y="195"/>
                    <a:pt x="81" y="194"/>
                    <a:pt x="82" y="192"/>
                  </a:cubicBezTo>
                  <a:cubicBezTo>
                    <a:pt x="93" y="182"/>
                    <a:pt x="89" y="159"/>
                    <a:pt x="84" y="129"/>
                  </a:cubicBezTo>
                  <a:cubicBezTo>
                    <a:pt x="100" y="125"/>
                    <a:pt x="116" y="120"/>
                    <a:pt x="127" y="118"/>
                  </a:cubicBezTo>
                  <a:cubicBezTo>
                    <a:pt x="132" y="134"/>
                    <a:pt x="128" y="175"/>
                    <a:pt x="128" y="185"/>
                  </a:cubicBezTo>
                  <a:cubicBezTo>
                    <a:pt x="130" y="185"/>
                    <a:pt x="130" y="185"/>
                    <a:pt x="130" y="185"/>
                  </a:cubicBezTo>
                  <a:cubicBezTo>
                    <a:pt x="130" y="190"/>
                    <a:pt x="130" y="190"/>
                    <a:pt x="130" y="190"/>
                  </a:cubicBezTo>
                  <a:cubicBezTo>
                    <a:pt x="130" y="190"/>
                    <a:pt x="134" y="190"/>
                    <a:pt x="139" y="191"/>
                  </a:cubicBezTo>
                  <a:cubicBezTo>
                    <a:pt x="143" y="191"/>
                    <a:pt x="147" y="193"/>
                    <a:pt x="147" y="193"/>
                  </a:cubicBezTo>
                  <a:cubicBezTo>
                    <a:pt x="148" y="191"/>
                    <a:pt x="148" y="191"/>
                    <a:pt x="148" y="191"/>
                  </a:cubicBezTo>
                  <a:cubicBezTo>
                    <a:pt x="148" y="191"/>
                    <a:pt x="143" y="190"/>
                    <a:pt x="140" y="185"/>
                  </a:cubicBezTo>
                  <a:cubicBezTo>
                    <a:pt x="143" y="185"/>
                    <a:pt x="143" y="185"/>
                    <a:pt x="143" y="185"/>
                  </a:cubicBezTo>
                  <a:cubicBezTo>
                    <a:pt x="146" y="167"/>
                    <a:pt x="156" y="128"/>
                    <a:pt x="151" y="107"/>
                  </a:cubicBezTo>
                  <a:close/>
                  <a:moveTo>
                    <a:pt x="67" y="174"/>
                  </a:moveTo>
                  <a:cubicBezTo>
                    <a:pt x="67" y="174"/>
                    <a:pt x="67" y="174"/>
                    <a:pt x="67" y="174"/>
                  </a:cubicBezTo>
                  <a:cubicBezTo>
                    <a:pt x="67" y="174"/>
                    <a:pt x="67" y="174"/>
                    <a:pt x="67" y="174"/>
                  </a:cubicBezTo>
                  <a:cubicBezTo>
                    <a:pt x="68" y="173"/>
                    <a:pt x="67" y="174"/>
                    <a:pt x="67" y="17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26"/>
            <p:cNvSpPr>
              <a:spLocks/>
            </p:cNvSpPr>
            <p:nvPr/>
          </p:nvSpPr>
          <p:spPr bwMode="auto">
            <a:xfrm>
              <a:off x="5042776" y="3034800"/>
              <a:ext cx="751872" cy="594503"/>
            </a:xfrm>
            <a:custGeom>
              <a:avLst/>
              <a:gdLst>
                <a:gd name="T0" fmla="*/ 159 w 197"/>
                <a:gd name="T1" fmla="*/ 106 h 156"/>
                <a:gd name="T2" fmla="*/ 139 w 197"/>
                <a:gd name="T3" fmla="*/ 109 h 156"/>
                <a:gd name="T4" fmla="*/ 116 w 197"/>
                <a:gd name="T5" fmla="*/ 75 h 156"/>
                <a:gd name="T6" fmla="*/ 151 w 197"/>
                <a:gd name="T7" fmla="*/ 53 h 156"/>
                <a:gd name="T8" fmla="*/ 168 w 197"/>
                <a:gd name="T9" fmla="*/ 63 h 156"/>
                <a:gd name="T10" fmla="*/ 183 w 197"/>
                <a:gd name="T11" fmla="*/ 76 h 156"/>
                <a:gd name="T12" fmla="*/ 197 w 197"/>
                <a:gd name="T13" fmla="*/ 19 h 156"/>
                <a:gd name="T14" fmla="*/ 88 w 197"/>
                <a:gd name="T15" fmla="*/ 4 h 156"/>
                <a:gd name="T16" fmla="*/ 88 w 197"/>
                <a:gd name="T17" fmla="*/ 4 h 156"/>
                <a:gd name="T18" fmla="*/ 0 w 197"/>
                <a:gd name="T19" fmla="*/ 0 h 156"/>
                <a:gd name="T20" fmla="*/ 0 w 197"/>
                <a:gd name="T21" fmla="*/ 56 h 156"/>
                <a:gd name="T22" fmla="*/ 17 w 197"/>
                <a:gd name="T23" fmla="*/ 49 h 156"/>
                <a:gd name="T24" fmla="*/ 36 w 197"/>
                <a:gd name="T25" fmla="*/ 43 h 156"/>
                <a:gd name="T26" fmla="*/ 64 w 197"/>
                <a:gd name="T27" fmla="*/ 72 h 156"/>
                <a:gd name="T28" fmla="*/ 33 w 197"/>
                <a:gd name="T29" fmla="*/ 100 h 156"/>
                <a:gd name="T30" fmla="*/ 15 w 197"/>
                <a:gd name="T31" fmla="*/ 92 h 156"/>
                <a:gd name="T32" fmla="*/ 1 w 197"/>
                <a:gd name="T33" fmla="*/ 84 h 156"/>
                <a:gd name="T34" fmla="*/ 2 w 197"/>
                <a:gd name="T35" fmla="*/ 141 h 156"/>
                <a:gd name="T36" fmla="*/ 75 w 197"/>
                <a:gd name="T37" fmla="*/ 145 h 156"/>
                <a:gd name="T38" fmla="*/ 164 w 197"/>
                <a:gd name="T39" fmla="*/ 156 h 156"/>
                <a:gd name="T40" fmla="*/ 177 w 197"/>
                <a:gd name="T41" fmla="*/ 101 h 156"/>
                <a:gd name="T42" fmla="*/ 159 w 197"/>
                <a:gd name="T43" fmla="*/ 10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6">
                  <a:moveTo>
                    <a:pt x="159" y="106"/>
                  </a:moveTo>
                  <a:cubicBezTo>
                    <a:pt x="153" y="109"/>
                    <a:pt x="146" y="110"/>
                    <a:pt x="139" y="109"/>
                  </a:cubicBezTo>
                  <a:cubicBezTo>
                    <a:pt x="123" y="105"/>
                    <a:pt x="113" y="90"/>
                    <a:pt x="116" y="75"/>
                  </a:cubicBezTo>
                  <a:cubicBezTo>
                    <a:pt x="119" y="60"/>
                    <a:pt x="135" y="50"/>
                    <a:pt x="151" y="53"/>
                  </a:cubicBezTo>
                  <a:cubicBezTo>
                    <a:pt x="158" y="55"/>
                    <a:pt x="164" y="58"/>
                    <a:pt x="168" y="63"/>
                  </a:cubicBezTo>
                  <a:cubicBezTo>
                    <a:pt x="172" y="68"/>
                    <a:pt x="178" y="72"/>
                    <a:pt x="183" y="76"/>
                  </a:cubicBezTo>
                  <a:cubicBezTo>
                    <a:pt x="197" y="19"/>
                    <a:pt x="197" y="19"/>
                    <a:pt x="197" y="19"/>
                  </a:cubicBezTo>
                  <a:cubicBezTo>
                    <a:pt x="161" y="12"/>
                    <a:pt x="124" y="7"/>
                    <a:pt x="88" y="4"/>
                  </a:cubicBezTo>
                  <a:cubicBezTo>
                    <a:pt x="88" y="4"/>
                    <a:pt x="88" y="4"/>
                    <a:pt x="88" y="4"/>
                  </a:cubicBezTo>
                  <a:cubicBezTo>
                    <a:pt x="58" y="2"/>
                    <a:pt x="29" y="0"/>
                    <a:pt x="0" y="0"/>
                  </a:cubicBezTo>
                  <a:cubicBezTo>
                    <a:pt x="0" y="56"/>
                    <a:pt x="0" y="56"/>
                    <a:pt x="0" y="56"/>
                  </a:cubicBezTo>
                  <a:cubicBezTo>
                    <a:pt x="6" y="55"/>
                    <a:pt x="12" y="52"/>
                    <a:pt x="17" y="49"/>
                  </a:cubicBezTo>
                  <a:cubicBezTo>
                    <a:pt x="22" y="45"/>
                    <a:pt x="28" y="43"/>
                    <a:pt x="36" y="43"/>
                  </a:cubicBezTo>
                  <a:cubicBezTo>
                    <a:pt x="52" y="44"/>
                    <a:pt x="65" y="57"/>
                    <a:pt x="64" y="72"/>
                  </a:cubicBezTo>
                  <a:cubicBezTo>
                    <a:pt x="64" y="88"/>
                    <a:pt x="50" y="100"/>
                    <a:pt x="33" y="100"/>
                  </a:cubicBezTo>
                  <a:cubicBezTo>
                    <a:pt x="26" y="99"/>
                    <a:pt x="20" y="97"/>
                    <a:pt x="15" y="92"/>
                  </a:cubicBezTo>
                  <a:cubicBezTo>
                    <a:pt x="11" y="89"/>
                    <a:pt x="6" y="86"/>
                    <a:pt x="1" y="84"/>
                  </a:cubicBezTo>
                  <a:cubicBezTo>
                    <a:pt x="2" y="141"/>
                    <a:pt x="2" y="141"/>
                    <a:pt x="2" y="141"/>
                  </a:cubicBezTo>
                  <a:cubicBezTo>
                    <a:pt x="26" y="141"/>
                    <a:pt x="51" y="142"/>
                    <a:pt x="75" y="145"/>
                  </a:cubicBezTo>
                  <a:cubicBezTo>
                    <a:pt x="105" y="147"/>
                    <a:pt x="135" y="151"/>
                    <a:pt x="164" y="156"/>
                  </a:cubicBezTo>
                  <a:cubicBezTo>
                    <a:pt x="177" y="101"/>
                    <a:pt x="177" y="101"/>
                    <a:pt x="177" y="101"/>
                  </a:cubicBezTo>
                  <a:cubicBezTo>
                    <a:pt x="171" y="102"/>
                    <a:pt x="165" y="104"/>
                    <a:pt x="159" y="10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27"/>
            <p:cNvSpPr>
              <a:spLocks/>
            </p:cNvSpPr>
            <p:nvPr/>
          </p:nvSpPr>
          <p:spPr bwMode="auto">
            <a:xfrm>
              <a:off x="5067257" y="3064525"/>
              <a:ext cx="73440" cy="41965"/>
            </a:xfrm>
            <a:custGeom>
              <a:avLst/>
              <a:gdLst>
                <a:gd name="T0" fmla="*/ 18 w 19"/>
                <a:gd name="T1" fmla="*/ 7 h 11"/>
                <a:gd name="T2" fmla="*/ 19 w 19"/>
                <a:gd name="T3" fmla="*/ 7 h 11"/>
                <a:gd name="T4" fmla="*/ 18 w 19"/>
                <a:gd name="T5" fmla="*/ 6 h 11"/>
                <a:gd name="T6" fmla="*/ 19 w 19"/>
                <a:gd name="T7" fmla="*/ 5 h 11"/>
                <a:gd name="T8" fmla="*/ 17 w 19"/>
                <a:gd name="T9" fmla="*/ 4 h 11"/>
                <a:gd name="T10" fmla="*/ 17 w 19"/>
                <a:gd name="T11" fmla="*/ 4 h 11"/>
                <a:gd name="T12" fmla="*/ 16 w 19"/>
                <a:gd name="T13" fmla="*/ 4 h 11"/>
                <a:gd name="T14" fmla="*/ 12 w 19"/>
                <a:gd name="T15" fmla="*/ 2 h 11"/>
                <a:gd name="T16" fmla="*/ 12 w 19"/>
                <a:gd name="T17" fmla="*/ 2 h 11"/>
                <a:gd name="T18" fmla="*/ 12 w 19"/>
                <a:gd name="T19" fmla="*/ 2 h 11"/>
                <a:gd name="T20" fmla="*/ 14 w 19"/>
                <a:gd name="T21" fmla="*/ 2 h 11"/>
                <a:gd name="T22" fmla="*/ 13 w 19"/>
                <a:gd name="T23" fmla="*/ 0 h 11"/>
                <a:gd name="T24" fmla="*/ 10 w 19"/>
                <a:gd name="T25" fmla="*/ 0 h 11"/>
                <a:gd name="T26" fmla="*/ 10 w 19"/>
                <a:gd name="T27" fmla="*/ 0 h 11"/>
                <a:gd name="T28" fmla="*/ 9 w 19"/>
                <a:gd name="T29" fmla="*/ 0 h 11"/>
                <a:gd name="T30" fmla="*/ 7 w 19"/>
                <a:gd name="T31" fmla="*/ 1 h 11"/>
                <a:gd name="T32" fmla="*/ 7 w 19"/>
                <a:gd name="T33" fmla="*/ 1 h 11"/>
                <a:gd name="T34" fmla="*/ 7 w 19"/>
                <a:gd name="T35" fmla="*/ 1 h 11"/>
                <a:gd name="T36" fmla="*/ 3 w 19"/>
                <a:gd name="T37" fmla="*/ 0 h 11"/>
                <a:gd name="T38" fmla="*/ 0 w 19"/>
                <a:gd name="T39" fmla="*/ 7 h 11"/>
                <a:gd name="T40" fmla="*/ 16 w 19"/>
                <a:gd name="T41" fmla="*/ 11 h 11"/>
                <a:gd name="T42" fmla="*/ 16 w 19"/>
                <a:gd name="T43" fmla="*/ 11 h 11"/>
                <a:gd name="T44" fmla="*/ 17 w 19"/>
                <a:gd name="T45" fmla="*/ 10 h 11"/>
                <a:gd name="T46" fmla="*/ 17 w 19"/>
                <a:gd name="T47" fmla="*/ 9 h 11"/>
                <a:gd name="T48" fmla="*/ 18 w 19"/>
                <a:gd name="T49" fmla="*/ 9 h 11"/>
                <a:gd name="T50" fmla="*/ 18 w 19"/>
                <a:gd name="T51" fmla="*/ 9 h 11"/>
                <a:gd name="T52" fmla="*/ 19 w 19"/>
                <a:gd name="T53" fmla="*/ 8 h 11"/>
                <a:gd name="T54" fmla="*/ 18 w 19"/>
                <a:gd name="T5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11">
                  <a:moveTo>
                    <a:pt x="18" y="7"/>
                  </a:moveTo>
                  <a:cubicBezTo>
                    <a:pt x="19" y="7"/>
                    <a:pt x="19" y="7"/>
                    <a:pt x="19" y="7"/>
                  </a:cubicBezTo>
                  <a:cubicBezTo>
                    <a:pt x="19" y="6"/>
                    <a:pt x="18" y="6"/>
                    <a:pt x="18" y="6"/>
                  </a:cubicBezTo>
                  <a:cubicBezTo>
                    <a:pt x="18" y="5"/>
                    <a:pt x="19" y="5"/>
                    <a:pt x="19" y="5"/>
                  </a:cubicBezTo>
                  <a:cubicBezTo>
                    <a:pt x="19" y="4"/>
                    <a:pt x="18" y="4"/>
                    <a:pt x="17" y="4"/>
                  </a:cubicBezTo>
                  <a:cubicBezTo>
                    <a:pt x="17" y="4"/>
                    <a:pt x="17" y="4"/>
                    <a:pt x="17" y="4"/>
                  </a:cubicBezTo>
                  <a:cubicBezTo>
                    <a:pt x="16" y="4"/>
                    <a:pt x="16" y="4"/>
                    <a:pt x="16" y="4"/>
                  </a:cubicBezTo>
                  <a:cubicBezTo>
                    <a:pt x="12" y="2"/>
                    <a:pt x="12" y="2"/>
                    <a:pt x="12" y="2"/>
                  </a:cubicBezTo>
                  <a:cubicBezTo>
                    <a:pt x="12" y="2"/>
                    <a:pt x="12" y="2"/>
                    <a:pt x="12" y="2"/>
                  </a:cubicBezTo>
                  <a:cubicBezTo>
                    <a:pt x="12" y="2"/>
                    <a:pt x="12" y="2"/>
                    <a:pt x="12" y="2"/>
                  </a:cubicBezTo>
                  <a:cubicBezTo>
                    <a:pt x="14" y="2"/>
                    <a:pt x="14" y="2"/>
                    <a:pt x="14" y="2"/>
                  </a:cubicBezTo>
                  <a:cubicBezTo>
                    <a:pt x="13" y="0"/>
                    <a:pt x="13" y="0"/>
                    <a:pt x="13" y="0"/>
                  </a:cubicBezTo>
                  <a:cubicBezTo>
                    <a:pt x="10" y="0"/>
                    <a:pt x="10" y="0"/>
                    <a:pt x="10" y="0"/>
                  </a:cubicBezTo>
                  <a:cubicBezTo>
                    <a:pt x="10" y="0"/>
                    <a:pt x="10" y="0"/>
                    <a:pt x="10" y="0"/>
                  </a:cubicBezTo>
                  <a:cubicBezTo>
                    <a:pt x="9" y="0"/>
                    <a:pt x="9" y="0"/>
                    <a:pt x="9" y="0"/>
                  </a:cubicBezTo>
                  <a:cubicBezTo>
                    <a:pt x="8" y="0"/>
                    <a:pt x="8" y="0"/>
                    <a:pt x="7" y="1"/>
                  </a:cubicBezTo>
                  <a:cubicBezTo>
                    <a:pt x="7" y="1"/>
                    <a:pt x="7" y="1"/>
                    <a:pt x="7" y="1"/>
                  </a:cubicBezTo>
                  <a:cubicBezTo>
                    <a:pt x="7" y="1"/>
                    <a:pt x="7" y="1"/>
                    <a:pt x="7" y="1"/>
                  </a:cubicBezTo>
                  <a:cubicBezTo>
                    <a:pt x="3" y="0"/>
                    <a:pt x="3" y="0"/>
                    <a:pt x="3" y="0"/>
                  </a:cubicBezTo>
                  <a:cubicBezTo>
                    <a:pt x="0" y="7"/>
                    <a:pt x="0" y="7"/>
                    <a:pt x="0" y="7"/>
                  </a:cubicBezTo>
                  <a:cubicBezTo>
                    <a:pt x="16" y="11"/>
                    <a:pt x="16" y="11"/>
                    <a:pt x="16" y="11"/>
                  </a:cubicBezTo>
                  <a:cubicBezTo>
                    <a:pt x="16" y="11"/>
                    <a:pt x="16" y="11"/>
                    <a:pt x="16" y="11"/>
                  </a:cubicBezTo>
                  <a:cubicBezTo>
                    <a:pt x="16" y="11"/>
                    <a:pt x="17" y="11"/>
                    <a:pt x="17" y="10"/>
                  </a:cubicBezTo>
                  <a:cubicBezTo>
                    <a:pt x="17" y="10"/>
                    <a:pt x="17" y="10"/>
                    <a:pt x="17" y="9"/>
                  </a:cubicBezTo>
                  <a:cubicBezTo>
                    <a:pt x="18" y="9"/>
                    <a:pt x="18" y="9"/>
                    <a:pt x="18" y="9"/>
                  </a:cubicBezTo>
                  <a:cubicBezTo>
                    <a:pt x="18" y="9"/>
                    <a:pt x="18" y="9"/>
                    <a:pt x="18" y="9"/>
                  </a:cubicBezTo>
                  <a:cubicBezTo>
                    <a:pt x="18" y="10"/>
                    <a:pt x="19" y="9"/>
                    <a:pt x="19" y="8"/>
                  </a:cubicBezTo>
                  <a:cubicBezTo>
                    <a:pt x="19" y="8"/>
                    <a:pt x="19" y="8"/>
                    <a:pt x="18" y="7"/>
                  </a:cubicBez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28"/>
            <p:cNvSpPr>
              <a:spLocks/>
            </p:cNvSpPr>
            <p:nvPr/>
          </p:nvSpPr>
          <p:spPr bwMode="auto">
            <a:xfrm>
              <a:off x="4719580" y="2711318"/>
              <a:ext cx="139883" cy="174854"/>
            </a:xfrm>
            <a:custGeom>
              <a:avLst/>
              <a:gdLst>
                <a:gd name="T0" fmla="*/ 33 w 37"/>
                <a:gd name="T1" fmla="*/ 3 h 46"/>
                <a:gd name="T2" fmla="*/ 16 w 37"/>
                <a:gd name="T3" fmla="*/ 1 h 46"/>
                <a:gd name="T4" fmla="*/ 7 w 37"/>
                <a:gd name="T5" fmla="*/ 6 h 46"/>
                <a:gd name="T6" fmla="*/ 1 w 37"/>
                <a:gd name="T7" fmla="*/ 26 h 46"/>
                <a:gd name="T8" fmla="*/ 1 w 37"/>
                <a:gd name="T9" fmla="*/ 25 h 46"/>
                <a:gd name="T10" fmla="*/ 0 w 37"/>
                <a:gd name="T11" fmla="*/ 30 h 46"/>
                <a:gd name="T12" fmla="*/ 20 w 37"/>
                <a:gd name="T13" fmla="*/ 46 h 46"/>
                <a:gd name="T14" fmla="*/ 23 w 37"/>
                <a:gd name="T15" fmla="*/ 40 h 46"/>
                <a:gd name="T16" fmla="*/ 30 w 37"/>
                <a:gd name="T17" fmla="*/ 38 h 46"/>
                <a:gd name="T18" fmla="*/ 32 w 37"/>
                <a:gd name="T19" fmla="*/ 26 h 46"/>
                <a:gd name="T20" fmla="*/ 37 w 37"/>
                <a:gd name="T21" fmla="*/ 26 h 46"/>
                <a:gd name="T22" fmla="*/ 33 w 37"/>
                <a:gd name="T23"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6">
                  <a:moveTo>
                    <a:pt x="33" y="3"/>
                  </a:moveTo>
                  <a:cubicBezTo>
                    <a:pt x="16" y="1"/>
                    <a:pt x="16" y="1"/>
                    <a:pt x="16" y="1"/>
                  </a:cubicBezTo>
                  <a:cubicBezTo>
                    <a:pt x="12" y="0"/>
                    <a:pt x="8" y="2"/>
                    <a:pt x="7" y="6"/>
                  </a:cubicBezTo>
                  <a:cubicBezTo>
                    <a:pt x="1" y="26"/>
                    <a:pt x="1" y="26"/>
                    <a:pt x="1" y="26"/>
                  </a:cubicBezTo>
                  <a:cubicBezTo>
                    <a:pt x="1" y="25"/>
                    <a:pt x="1" y="25"/>
                    <a:pt x="1" y="25"/>
                  </a:cubicBezTo>
                  <a:cubicBezTo>
                    <a:pt x="0" y="30"/>
                    <a:pt x="0" y="30"/>
                    <a:pt x="0" y="30"/>
                  </a:cubicBezTo>
                  <a:cubicBezTo>
                    <a:pt x="20" y="46"/>
                    <a:pt x="20" y="46"/>
                    <a:pt x="20" y="46"/>
                  </a:cubicBezTo>
                  <a:cubicBezTo>
                    <a:pt x="23" y="40"/>
                    <a:pt x="23" y="40"/>
                    <a:pt x="23" y="40"/>
                  </a:cubicBezTo>
                  <a:cubicBezTo>
                    <a:pt x="25" y="40"/>
                    <a:pt x="28" y="40"/>
                    <a:pt x="30" y="38"/>
                  </a:cubicBezTo>
                  <a:cubicBezTo>
                    <a:pt x="32" y="26"/>
                    <a:pt x="32" y="26"/>
                    <a:pt x="32" y="26"/>
                  </a:cubicBezTo>
                  <a:cubicBezTo>
                    <a:pt x="37" y="26"/>
                    <a:pt x="37" y="26"/>
                    <a:pt x="37" y="26"/>
                  </a:cubicBezTo>
                  <a:lnTo>
                    <a:pt x="33" y="3"/>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29"/>
            <p:cNvSpPr>
              <a:spLocks/>
            </p:cNvSpPr>
            <p:nvPr/>
          </p:nvSpPr>
          <p:spPr bwMode="auto">
            <a:xfrm>
              <a:off x="4780497" y="2914149"/>
              <a:ext cx="73440" cy="297253"/>
            </a:xfrm>
            <a:custGeom>
              <a:avLst/>
              <a:gdLst>
                <a:gd name="T0" fmla="*/ 4 w 19"/>
                <a:gd name="T1" fmla="*/ 8 h 78"/>
                <a:gd name="T2" fmla="*/ 1 w 19"/>
                <a:gd name="T3" fmla="*/ 5 h 78"/>
                <a:gd name="T4" fmla="*/ 6 w 19"/>
                <a:gd name="T5" fmla="*/ 3 h 78"/>
                <a:gd name="T6" fmla="*/ 6 w 19"/>
                <a:gd name="T7" fmla="*/ 8 h 78"/>
                <a:gd name="T8" fmla="*/ 17 w 19"/>
                <a:gd name="T9" fmla="*/ 62 h 78"/>
                <a:gd name="T10" fmla="*/ 17 w 19"/>
                <a:gd name="T11" fmla="*/ 78 h 78"/>
                <a:gd name="T12" fmla="*/ 10 w 19"/>
                <a:gd name="T13" fmla="*/ 62 h 78"/>
                <a:gd name="T14" fmla="*/ 4 w 19"/>
                <a:gd name="T15" fmla="*/ 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8">
                  <a:moveTo>
                    <a:pt x="4" y="8"/>
                  </a:moveTo>
                  <a:cubicBezTo>
                    <a:pt x="2" y="8"/>
                    <a:pt x="1" y="7"/>
                    <a:pt x="1" y="5"/>
                  </a:cubicBezTo>
                  <a:cubicBezTo>
                    <a:pt x="0" y="0"/>
                    <a:pt x="4" y="0"/>
                    <a:pt x="6" y="3"/>
                  </a:cubicBezTo>
                  <a:cubicBezTo>
                    <a:pt x="7" y="4"/>
                    <a:pt x="7" y="6"/>
                    <a:pt x="6" y="8"/>
                  </a:cubicBezTo>
                  <a:cubicBezTo>
                    <a:pt x="8" y="13"/>
                    <a:pt x="16" y="56"/>
                    <a:pt x="17" y="62"/>
                  </a:cubicBezTo>
                  <a:cubicBezTo>
                    <a:pt x="19" y="69"/>
                    <a:pt x="17" y="77"/>
                    <a:pt x="17" y="78"/>
                  </a:cubicBezTo>
                  <a:cubicBezTo>
                    <a:pt x="16" y="78"/>
                    <a:pt x="12" y="71"/>
                    <a:pt x="10" y="62"/>
                  </a:cubicBezTo>
                  <a:cubicBezTo>
                    <a:pt x="8" y="56"/>
                    <a:pt x="4" y="15"/>
                    <a:pt x="4" y="8"/>
                  </a:cubicBezTo>
                  <a:close/>
                </a:path>
              </a:pathLst>
            </a:custGeom>
            <a:solidFill>
              <a:srgbClr val="FDB9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6" name="Freeform 31"/>
            <p:cNvSpPr>
              <a:spLocks/>
            </p:cNvSpPr>
            <p:nvPr/>
          </p:nvSpPr>
          <p:spPr bwMode="auto">
            <a:xfrm>
              <a:off x="5112718" y="2952618"/>
              <a:ext cx="6994" cy="10492"/>
            </a:xfrm>
            <a:custGeom>
              <a:avLst/>
              <a:gdLst>
                <a:gd name="T0" fmla="*/ 2 w 2"/>
                <a:gd name="T1" fmla="*/ 2 h 3"/>
                <a:gd name="T2" fmla="*/ 2 w 2"/>
                <a:gd name="T3" fmla="*/ 1 h 3"/>
                <a:gd name="T4" fmla="*/ 1 w 2"/>
                <a:gd name="T5" fmla="*/ 0 h 3"/>
                <a:gd name="T6" fmla="*/ 0 w 2"/>
                <a:gd name="T7" fmla="*/ 1 h 3"/>
                <a:gd name="T8" fmla="*/ 0 w 2"/>
                <a:gd name="T9" fmla="*/ 3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cubicBezTo>
                    <a:pt x="2" y="2"/>
                    <a:pt x="2" y="1"/>
                    <a:pt x="2" y="1"/>
                  </a:cubicBezTo>
                  <a:cubicBezTo>
                    <a:pt x="2" y="0"/>
                    <a:pt x="2" y="0"/>
                    <a:pt x="1" y="0"/>
                  </a:cubicBezTo>
                  <a:cubicBezTo>
                    <a:pt x="0" y="1"/>
                    <a:pt x="0" y="1"/>
                    <a:pt x="0" y="1"/>
                  </a:cubicBezTo>
                  <a:cubicBezTo>
                    <a:pt x="0" y="3"/>
                    <a:pt x="0" y="3"/>
                    <a:pt x="0" y="3"/>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7" name="Freeform 32"/>
            <p:cNvSpPr>
              <a:spLocks/>
            </p:cNvSpPr>
            <p:nvPr/>
          </p:nvSpPr>
          <p:spPr bwMode="auto">
            <a:xfrm>
              <a:off x="4836450" y="2760278"/>
              <a:ext cx="3498" cy="13988"/>
            </a:xfrm>
            <a:custGeom>
              <a:avLst/>
              <a:gdLst>
                <a:gd name="T0" fmla="*/ 0 w 1"/>
                <a:gd name="T1" fmla="*/ 2 h 3"/>
                <a:gd name="T2" fmla="*/ 1 w 1"/>
                <a:gd name="T3" fmla="*/ 3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3"/>
                    <a:pt x="1" y="3"/>
                  </a:cubicBezTo>
                  <a:cubicBezTo>
                    <a:pt x="1" y="3"/>
                    <a:pt x="1" y="2"/>
                    <a:pt x="1" y="2"/>
                  </a:cubicBezTo>
                  <a:cubicBezTo>
                    <a:pt x="1" y="1"/>
                    <a:pt x="1" y="0"/>
                    <a:pt x="1" y="0"/>
                  </a:cubicBezTo>
                  <a:cubicBezTo>
                    <a:pt x="1" y="0"/>
                    <a:pt x="0" y="1"/>
                    <a:pt x="0" y="2"/>
                  </a:cubicBezTo>
                  <a:close/>
                </a:path>
              </a:pathLst>
            </a:custGeom>
            <a:solidFill>
              <a:srgbClr val="1A2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9" name="Freeform 33"/>
            <p:cNvSpPr>
              <a:spLocks/>
            </p:cNvSpPr>
            <p:nvPr/>
          </p:nvSpPr>
          <p:spPr bwMode="auto">
            <a:xfrm>
              <a:off x="4735034" y="2711319"/>
              <a:ext cx="118901" cy="69942"/>
            </a:xfrm>
            <a:custGeom>
              <a:avLst/>
              <a:gdLst>
                <a:gd name="T0" fmla="*/ 16 w 31"/>
                <a:gd name="T1" fmla="*/ 18 h 18"/>
                <a:gd name="T2" fmla="*/ 15 w 31"/>
                <a:gd name="T3" fmla="*/ 18 h 18"/>
                <a:gd name="T4" fmla="*/ 12 w 31"/>
                <a:gd name="T5" fmla="*/ 11 h 18"/>
                <a:gd name="T6" fmla="*/ 7 w 31"/>
                <a:gd name="T7" fmla="*/ 18 h 18"/>
                <a:gd name="T8" fmla="*/ 7 w 31"/>
                <a:gd name="T9" fmla="*/ 18 h 18"/>
                <a:gd name="T10" fmla="*/ 0 w 31"/>
                <a:gd name="T11" fmla="*/ 18 h 18"/>
                <a:gd name="T12" fmla="*/ 4 w 31"/>
                <a:gd name="T13" fmla="*/ 6 h 18"/>
                <a:gd name="T14" fmla="*/ 13 w 31"/>
                <a:gd name="T15" fmla="*/ 1 h 18"/>
                <a:gd name="T16" fmla="*/ 30 w 31"/>
                <a:gd name="T17" fmla="*/ 3 h 18"/>
                <a:gd name="T18" fmla="*/ 31 w 31"/>
                <a:gd name="T19" fmla="*/ 7 h 18"/>
                <a:gd name="T20" fmla="*/ 21 w 31"/>
                <a:gd name="T21" fmla="*/ 9 h 18"/>
                <a:gd name="T22" fmla="*/ 16 w 31"/>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16" y="18"/>
                  </a:moveTo>
                  <a:cubicBezTo>
                    <a:pt x="15" y="18"/>
                    <a:pt x="15" y="18"/>
                    <a:pt x="15" y="18"/>
                  </a:cubicBezTo>
                  <a:cubicBezTo>
                    <a:pt x="15" y="14"/>
                    <a:pt x="14" y="11"/>
                    <a:pt x="12" y="11"/>
                  </a:cubicBezTo>
                  <a:cubicBezTo>
                    <a:pt x="10" y="11"/>
                    <a:pt x="7" y="14"/>
                    <a:pt x="7" y="18"/>
                  </a:cubicBezTo>
                  <a:cubicBezTo>
                    <a:pt x="7" y="18"/>
                    <a:pt x="7" y="18"/>
                    <a:pt x="7" y="18"/>
                  </a:cubicBezTo>
                  <a:cubicBezTo>
                    <a:pt x="0" y="18"/>
                    <a:pt x="0" y="18"/>
                    <a:pt x="0" y="18"/>
                  </a:cubicBezTo>
                  <a:cubicBezTo>
                    <a:pt x="4" y="6"/>
                    <a:pt x="4" y="6"/>
                    <a:pt x="4" y="6"/>
                  </a:cubicBezTo>
                  <a:cubicBezTo>
                    <a:pt x="5" y="2"/>
                    <a:pt x="9" y="0"/>
                    <a:pt x="13" y="1"/>
                  </a:cubicBezTo>
                  <a:cubicBezTo>
                    <a:pt x="30" y="3"/>
                    <a:pt x="30" y="3"/>
                    <a:pt x="30" y="3"/>
                  </a:cubicBezTo>
                  <a:cubicBezTo>
                    <a:pt x="31" y="7"/>
                    <a:pt x="31" y="7"/>
                    <a:pt x="31" y="7"/>
                  </a:cubicBezTo>
                  <a:cubicBezTo>
                    <a:pt x="21" y="9"/>
                    <a:pt x="21" y="9"/>
                    <a:pt x="21" y="9"/>
                  </a:cubicBezTo>
                  <a:lnTo>
                    <a:pt x="16" y="1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0" name="Freeform 34"/>
            <p:cNvSpPr>
              <a:spLocks/>
            </p:cNvSpPr>
            <p:nvPr/>
          </p:nvSpPr>
          <p:spPr bwMode="auto">
            <a:xfrm>
              <a:off x="5759678" y="3029554"/>
              <a:ext cx="6994" cy="10492"/>
            </a:xfrm>
            <a:custGeom>
              <a:avLst/>
              <a:gdLst>
                <a:gd name="T0" fmla="*/ 1 w 2"/>
                <a:gd name="T1" fmla="*/ 3 h 3"/>
                <a:gd name="T2" fmla="*/ 0 w 2"/>
                <a:gd name="T3" fmla="*/ 2 h 3"/>
                <a:gd name="T4" fmla="*/ 0 w 2"/>
                <a:gd name="T5" fmla="*/ 1 h 3"/>
                <a:gd name="T6" fmla="*/ 2 w 2"/>
                <a:gd name="T7" fmla="*/ 0 h 3"/>
                <a:gd name="T8" fmla="*/ 2 w 2"/>
                <a:gd name="T9" fmla="*/ 2 h 3"/>
                <a:gd name="T10" fmla="*/ 1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1" y="3"/>
                  </a:moveTo>
                  <a:cubicBezTo>
                    <a:pt x="1" y="3"/>
                    <a:pt x="0" y="3"/>
                    <a:pt x="0" y="2"/>
                  </a:cubicBezTo>
                  <a:cubicBezTo>
                    <a:pt x="0" y="2"/>
                    <a:pt x="0" y="1"/>
                    <a:pt x="0" y="1"/>
                  </a:cubicBezTo>
                  <a:cubicBezTo>
                    <a:pt x="2" y="0"/>
                    <a:pt x="2" y="0"/>
                    <a:pt x="2" y="0"/>
                  </a:cubicBezTo>
                  <a:cubicBezTo>
                    <a:pt x="2" y="2"/>
                    <a:pt x="2" y="2"/>
                    <a:pt x="2" y="2"/>
                  </a:cubicBezTo>
                  <a:lnTo>
                    <a:pt x="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1" name="Freeform 35"/>
            <p:cNvSpPr>
              <a:spLocks/>
            </p:cNvSpPr>
            <p:nvPr/>
          </p:nvSpPr>
          <p:spPr bwMode="auto">
            <a:xfrm>
              <a:off x="5752684" y="3012067"/>
              <a:ext cx="69942" cy="62947"/>
            </a:xfrm>
            <a:custGeom>
              <a:avLst/>
              <a:gdLst>
                <a:gd name="T0" fmla="*/ 2 w 18"/>
                <a:gd name="T1" fmla="*/ 13 h 16"/>
                <a:gd name="T2" fmla="*/ 1 w 18"/>
                <a:gd name="T3" fmla="*/ 12 h 16"/>
                <a:gd name="T4" fmla="*/ 1 w 18"/>
                <a:gd name="T5" fmla="*/ 11 h 16"/>
                <a:gd name="T6" fmla="*/ 0 w 18"/>
                <a:gd name="T7" fmla="*/ 11 h 16"/>
                <a:gd name="T8" fmla="*/ 1 w 18"/>
                <a:gd name="T9" fmla="*/ 9 h 16"/>
                <a:gd name="T10" fmla="*/ 1 w 18"/>
                <a:gd name="T11" fmla="*/ 9 h 16"/>
                <a:gd name="T12" fmla="*/ 2 w 18"/>
                <a:gd name="T13" fmla="*/ 9 h 16"/>
                <a:gd name="T14" fmla="*/ 6 w 18"/>
                <a:gd name="T15" fmla="*/ 6 h 16"/>
                <a:gd name="T16" fmla="*/ 6 w 18"/>
                <a:gd name="T17" fmla="*/ 6 h 16"/>
                <a:gd name="T18" fmla="*/ 6 w 18"/>
                <a:gd name="T19" fmla="*/ 5 h 16"/>
                <a:gd name="T20" fmla="*/ 4 w 18"/>
                <a:gd name="T21" fmla="*/ 6 h 16"/>
                <a:gd name="T22" fmla="*/ 4 w 18"/>
                <a:gd name="T23" fmla="*/ 4 h 16"/>
                <a:gd name="T24" fmla="*/ 7 w 18"/>
                <a:gd name="T25" fmla="*/ 2 h 16"/>
                <a:gd name="T26" fmla="*/ 7 w 18"/>
                <a:gd name="T27" fmla="*/ 2 h 16"/>
                <a:gd name="T28" fmla="*/ 7 w 18"/>
                <a:gd name="T29" fmla="*/ 2 h 16"/>
                <a:gd name="T30" fmla="*/ 10 w 18"/>
                <a:gd name="T31" fmla="*/ 3 h 16"/>
                <a:gd name="T32" fmla="*/ 10 w 18"/>
                <a:gd name="T33" fmla="*/ 3 h 16"/>
                <a:gd name="T34" fmla="*/ 10 w 18"/>
                <a:gd name="T35" fmla="*/ 3 h 16"/>
                <a:gd name="T36" fmla="*/ 13 w 18"/>
                <a:gd name="T37" fmla="*/ 0 h 16"/>
                <a:gd name="T38" fmla="*/ 18 w 18"/>
                <a:gd name="T39" fmla="*/ 6 h 16"/>
                <a:gd name="T40" fmla="*/ 6 w 18"/>
                <a:gd name="T41" fmla="*/ 15 h 16"/>
                <a:gd name="T42" fmla="*/ 6 w 18"/>
                <a:gd name="T43" fmla="*/ 15 h 16"/>
                <a:gd name="T44" fmla="*/ 4 w 18"/>
                <a:gd name="T45" fmla="*/ 15 h 16"/>
                <a:gd name="T46" fmla="*/ 4 w 18"/>
                <a:gd name="T47" fmla="*/ 14 h 16"/>
                <a:gd name="T48" fmla="*/ 3 w 18"/>
                <a:gd name="T49" fmla="*/ 15 h 16"/>
                <a:gd name="T50" fmla="*/ 3 w 18"/>
                <a:gd name="T51" fmla="*/ 15 h 16"/>
                <a:gd name="T52" fmla="*/ 2 w 18"/>
                <a:gd name="T53" fmla="*/ 14 h 16"/>
                <a:gd name="T54" fmla="*/ 2 w 18"/>
                <a:gd name="T55"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16">
                  <a:moveTo>
                    <a:pt x="2" y="13"/>
                  </a:moveTo>
                  <a:cubicBezTo>
                    <a:pt x="1" y="13"/>
                    <a:pt x="1" y="13"/>
                    <a:pt x="1" y="12"/>
                  </a:cubicBezTo>
                  <a:cubicBezTo>
                    <a:pt x="1" y="12"/>
                    <a:pt x="1" y="11"/>
                    <a:pt x="1" y="11"/>
                  </a:cubicBezTo>
                  <a:cubicBezTo>
                    <a:pt x="1" y="11"/>
                    <a:pt x="1" y="11"/>
                    <a:pt x="0" y="11"/>
                  </a:cubicBezTo>
                  <a:cubicBezTo>
                    <a:pt x="0" y="10"/>
                    <a:pt x="0" y="9"/>
                    <a:pt x="1" y="9"/>
                  </a:cubicBezTo>
                  <a:cubicBezTo>
                    <a:pt x="1" y="9"/>
                    <a:pt x="1" y="9"/>
                    <a:pt x="1" y="9"/>
                  </a:cubicBezTo>
                  <a:cubicBezTo>
                    <a:pt x="2" y="9"/>
                    <a:pt x="2" y="9"/>
                    <a:pt x="2" y="9"/>
                  </a:cubicBezTo>
                  <a:cubicBezTo>
                    <a:pt x="6" y="6"/>
                    <a:pt x="6" y="6"/>
                    <a:pt x="6" y="6"/>
                  </a:cubicBezTo>
                  <a:cubicBezTo>
                    <a:pt x="6" y="6"/>
                    <a:pt x="6" y="6"/>
                    <a:pt x="6" y="6"/>
                  </a:cubicBezTo>
                  <a:cubicBezTo>
                    <a:pt x="6" y="5"/>
                    <a:pt x="6" y="5"/>
                    <a:pt x="6" y="5"/>
                  </a:cubicBezTo>
                  <a:cubicBezTo>
                    <a:pt x="4" y="6"/>
                    <a:pt x="4" y="6"/>
                    <a:pt x="4" y="6"/>
                  </a:cubicBezTo>
                  <a:cubicBezTo>
                    <a:pt x="4" y="4"/>
                    <a:pt x="4" y="4"/>
                    <a:pt x="4" y="4"/>
                  </a:cubicBezTo>
                  <a:cubicBezTo>
                    <a:pt x="7" y="2"/>
                    <a:pt x="7" y="2"/>
                    <a:pt x="7" y="2"/>
                  </a:cubicBezTo>
                  <a:cubicBezTo>
                    <a:pt x="7" y="2"/>
                    <a:pt x="7" y="2"/>
                    <a:pt x="7" y="2"/>
                  </a:cubicBezTo>
                  <a:cubicBezTo>
                    <a:pt x="7" y="2"/>
                    <a:pt x="7" y="2"/>
                    <a:pt x="7" y="2"/>
                  </a:cubicBezTo>
                  <a:cubicBezTo>
                    <a:pt x="8" y="2"/>
                    <a:pt x="9" y="2"/>
                    <a:pt x="10" y="3"/>
                  </a:cubicBezTo>
                  <a:cubicBezTo>
                    <a:pt x="10" y="3"/>
                    <a:pt x="10" y="3"/>
                    <a:pt x="10" y="3"/>
                  </a:cubicBezTo>
                  <a:cubicBezTo>
                    <a:pt x="10" y="3"/>
                    <a:pt x="10" y="3"/>
                    <a:pt x="10" y="3"/>
                  </a:cubicBezTo>
                  <a:cubicBezTo>
                    <a:pt x="13" y="0"/>
                    <a:pt x="13" y="0"/>
                    <a:pt x="13" y="0"/>
                  </a:cubicBezTo>
                  <a:cubicBezTo>
                    <a:pt x="18" y="6"/>
                    <a:pt x="18" y="6"/>
                    <a:pt x="18" y="6"/>
                  </a:cubicBezTo>
                  <a:cubicBezTo>
                    <a:pt x="6" y="15"/>
                    <a:pt x="6" y="15"/>
                    <a:pt x="6" y="15"/>
                  </a:cubicBezTo>
                  <a:cubicBezTo>
                    <a:pt x="6" y="15"/>
                    <a:pt x="6" y="15"/>
                    <a:pt x="6" y="15"/>
                  </a:cubicBezTo>
                  <a:cubicBezTo>
                    <a:pt x="5" y="16"/>
                    <a:pt x="4" y="15"/>
                    <a:pt x="4" y="15"/>
                  </a:cubicBezTo>
                  <a:cubicBezTo>
                    <a:pt x="4" y="15"/>
                    <a:pt x="4" y="14"/>
                    <a:pt x="4" y="14"/>
                  </a:cubicBezTo>
                  <a:cubicBezTo>
                    <a:pt x="3" y="15"/>
                    <a:pt x="3" y="15"/>
                    <a:pt x="3" y="15"/>
                  </a:cubicBezTo>
                  <a:cubicBezTo>
                    <a:pt x="3" y="15"/>
                    <a:pt x="3" y="15"/>
                    <a:pt x="3" y="15"/>
                  </a:cubicBezTo>
                  <a:cubicBezTo>
                    <a:pt x="3" y="15"/>
                    <a:pt x="2" y="15"/>
                    <a:pt x="2" y="14"/>
                  </a:cubicBezTo>
                  <a:cubicBezTo>
                    <a:pt x="1" y="14"/>
                    <a:pt x="2" y="13"/>
                    <a:pt x="2" y="13"/>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36"/>
            <p:cNvSpPr>
              <a:spLocks/>
            </p:cNvSpPr>
            <p:nvPr/>
          </p:nvSpPr>
          <p:spPr bwMode="auto">
            <a:xfrm>
              <a:off x="5959010" y="2742794"/>
              <a:ext cx="31475" cy="300748"/>
            </a:xfrm>
            <a:custGeom>
              <a:avLst/>
              <a:gdLst>
                <a:gd name="T0" fmla="*/ 6 w 8"/>
                <a:gd name="T1" fmla="*/ 9 h 79"/>
                <a:gd name="T2" fmla="*/ 8 w 8"/>
                <a:gd name="T3" fmla="*/ 5 h 79"/>
                <a:gd name="T4" fmla="*/ 3 w 8"/>
                <a:gd name="T5" fmla="*/ 4 h 79"/>
                <a:gd name="T6" fmla="*/ 3 w 8"/>
                <a:gd name="T7" fmla="*/ 9 h 79"/>
                <a:gd name="T8" fmla="*/ 0 w 8"/>
                <a:gd name="T9" fmla="*/ 64 h 79"/>
                <a:gd name="T10" fmla="*/ 4 w 8"/>
                <a:gd name="T11" fmla="*/ 79 h 79"/>
                <a:gd name="T12" fmla="*/ 8 w 8"/>
                <a:gd name="T13" fmla="*/ 63 h 79"/>
                <a:gd name="T14" fmla="*/ 6 w 8"/>
                <a:gd name="T15" fmla="*/ 9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9">
                  <a:moveTo>
                    <a:pt x="6" y="9"/>
                  </a:moveTo>
                  <a:cubicBezTo>
                    <a:pt x="7" y="9"/>
                    <a:pt x="8" y="7"/>
                    <a:pt x="8" y="5"/>
                  </a:cubicBezTo>
                  <a:cubicBezTo>
                    <a:pt x="8" y="0"/>
                    <a:pt x="4" y="1"/>
                    <a:pt x="3" y="4"/>
                  </a:cubicBezTo>
                  <a:cubicBezTo>
                    <a:pt x="2" y="5"/>
                    <a:pt x="2" y="7"/>
                    <a:pt x="3" y="9"/>
                  </a:cubicBezTo>
                  <a:cubicBezTo>
                    <a:pt x="2" y="14"/>
                    <a:pt x="1" y="58"/>
                    <a:pt x="0" y="64"/>
                  </a:cubicBezTo>
                  <a:cubicBezTo>
                    <a:pt x="0" y="71"/>
                    <a:pt x="4" y="79"/>
                    <a:pt x="4" y="79"/>
                  </a:cubicBezTo>
                  <a:cubicBezTo>
                    <a:pt x="4" y="79"/>
                    <a:pt x="7" y="72"/>
                    <a:pt x="8" y="63"/>
                  </a:cubicBezTo>
                  <a:cubicBezTo>
                    <a:pt x="8" y="57"/>
                    <a:pt x="7" y="15"/>
                    <a:pt x="6" y="9"/>
                  </a:cubicBezTo>
                  <a:close/>
                </a:path>
              </a:pathLst>
            </a:custGeom>
            <a:solidFill>
              <a:srgbClr val="FDB9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3" name="Freeform 38"/>
            <p:cNvSpPr>
              <a:spLocks/>
            </p:cNvSpPr>
            <p:nvPr/>
          </p:nvSpPr>
          <p:spPr bwMode="auto">
            <a:xfrm>
              <a:off x="5861092" y="2536465"/>
              <a:ext cx="153871" cy="181848"/>
            </a:xfrm>
            <a:custGeom>
              <a:avLst/>
              <a:gdLst>
                <a:gd name="T0" fmla="*/ 41 w 41"/>
                <a:gd name="T1" fmla="*/ 24 h 48"/>
                <a:gd name="T2" fmla="*/ 38 w 41"/>
                <a:gd name="T3" fmla="*/ 20 h 48"/>
                <a:gd name="T4" fmla="*/ 38 w 41"/>
                <a:gd name="T5" fmla="*/ 20 h 48"/>
                <a:gd name="T6" fmla="*/ 26 w 41"/>
                <a:gd name="T7" fmla="*/ 4 h 48"/>
                <a:gd name="T8" fmla="*/ 15 w 41"/>
                <a:gd name="T9" fmla="*/ 2 h 48"/>
                <a:gd name="T10" fmla="*/ 0 w 41"/>
                <a:gd name="T11" fmla="*/ 10 h 48"/>
                <a:gd name="T12" fmla="*/ 5 w 41"/>
                <a:gd name="T13" fmla="*/ 33 h 48"/>
                <a:gd name="T14" fmla="*/ 9 w 41"/>
                <a:gd name="T15" fmla="*/ 31 h 48"/>
                <a:gd name="T16" fmla="*/ 15 w 41"/>
                <a:gd name="T17" fmla="*/ 43 h 48"/>
                <a:gd name="T18" fmla="*/ 23 w 41"/>
                <a:gd name="T19" fmla="*/ 41 h 48"/>
                <a:gd name="T20" fmla="*/ 30 w 41"/>
                <a:gd name="T21" fmla="*/ 48 h 48"/>
                <a:gd name="T22" fmla="*/ 41 w 41"/>
                <a:gd name="T2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8">
                  <a:moveTo>
                    <a:pt x="41" y="24"/>
                  </a:moveTo>
                  <a:cubicBezTo>
                    <a:pt x="38" y="20"/>
                    <a:pt x="38" y="20"/>
                    <a:pt x="38" y="20"/>
                  </a:cubicBezTo>
                  <a:cubicBezTo>
                    <a:pt x="38" y="20"/>
                    <a:pt x="38" y="20"/>
                    <a:pt x="38" y="20"/>
                  </a:cubicBezTo>
                  <a:cubicBezTo>
                    <a:pt x="26" y="4"/>
                    <a:pt x="26" y="4"/>
                    <a:pt x="26" y="4"/>
                  </a:cubicBezTo>
                  <a:cubicBezTo>
                    <a:pt x="23" y="1"/>
                    <a:pt x="19" y="0"/>
                    <a:pt x="15" y="2"/>
                  </a:cubicBezTo>
                  <a:cubicBezTo>
                    <a:pt x="0" y="10"/>
                    <a:pt x="0" y="10"/>
                    <a:pt x="0" y="10"/>
                  </a:cubicBezTo>
                  <a:cubicBezTo>
                    <a:pt x="5" y="33"/>
                    <a:pt x="5" y="33"/>
                    <a:pt x="5" y="33"/>
                  </a:cubicBezTo>
                  <a:cubicBezTo>
                    <a:pt x="9" y="31"/>
                    <a:pt x="9" y="31"/>
                    <a:pt x="9" y="31"/>
                  </a:cubicBezTo>
                  <a:cubicBezTo>
                    <a:pt x="15" y="43"/>
                    <a:pt x="15" y="43"/>
                    <a:pt x="15" y="43"/>
                  </a:cubicBezTo>
                  <a:cubicBezTo>
                    <a:pt x="18" y="43"/>
                    <a:pt x="21" y="42"/>
                    <a:pt x="23" y="41"/>
                  </a:cubicBezTo>
                  <a:cubicBezTo>
                    <a:pt x="30" y="48"/>
                    <a:pt x="30" y="48"/>
                    <a:pt x="30" y="48"/>
                  </a:cubicBezTo>
                  <a:lnTo>
                    <a:pt x="41" y="24"/>
                  </a:lnTo>
                  <a:close/>
                </a:path>
              </a:pathLst>
            </a:cu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44" name="Freeform 39"/>
            <p:cNvSpPr>
              <a:spLocks/>
            </p:cNvSpPr>
            <p:nvPr/>
          </p:nvSpPr>
          <p:spPr bwMode="auto">
            <a:xfrm>
              <a:off x="5885573" y="2609905"/>
              <a:ext cx="3498" cy="10492"/>
            </a:xfrm>
            <a:custGeom>
              <a:avLst/>
              <a:gdLst>
                <a:gd name="T0" fmla="*/ 1 w 1"/>
                <a:gd name="T1" fmla="*/ 1 h 3"/>
                <a:gd name="T2" fmla="*/ 1 w 1"/>
                <a:gd name="T3" fmla="*/ 2 h 3"/>
                <a:gd name="T4" fmla="*/ 0 w 1"/>
                <a:gd name="T5" fmla="*/ 2 h 3"/>
                <a:gd name="T6" fmla="*/ 0 w 1"/>
                <a:gd name="T7" fmla="*/ 0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2"/>
                    <a:pt x="1" y="2"/>
                    <a:pt x="1" y="2"/>
                  </a:cubicBezTo>
                  <a:cubicBezTo>
                    <a:pt x="1" y="3"/>
                    <a:pt x="0" y="2"/>
                    <a:pt x="0" y="2"/>
                  </a:cubicBezTo>
                  <a:cubicBezTo>
                    <a:pt x="0" y="1"/>
                    <a:pt x="0" y="0"/>
                    <a:pt x="0" y="0"/>
                  </a:cubicBezTo>
                  <a:cubicBezTo>
                    <a:pt x="0" y="0"/>
                    <a:pt x="1" y="0"/>
                    <a:pt x="1" y="1"/>
                  </a:cubicBezTo>
                  <a:close/>
                </a:path>
              </a:pathLst>
            </a:custGeom>
            <a:solidFill>
              <a:srgbClr val="1A2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5" name="Freeform 40"/>
            <p:cNvSpPr>
              <a:spLocks/>
            </p:cNvSpPr>
            <p:nvPr/>
          </p:nvSpPr>
          <p:spPr bwMode="auto">
            <a:xfrm>
              <a:off x="5861092" y="2536465"/>
              <a:ext cx="125895" cy="76936"/>
            </a:xfrm>
            <a:custGeom>
              <a:avLst/>
              <a:gdLst>
                <a:gd name="T0" fmla="*/ 18 w 33"/>
                <a:gd name="T1" fmla="*/ 20 h 20"/>
                <a:gd name="T2" fmla="*/ 20 w 33"/>
                <a:gd name="T3" fmla="*/ 19 h 20"/>
                <a:gd name="T4" fmla="*/ 20 w 33"/>
                <a:gd name="T5" fmla="*/ 12 h 20"/>
                <a:gd name="T6" fmla="*/ 27 w 33"/>
                <a:gd name="T7" fmla="*/ 16 h 20"/>
                <a:gd name="T8" fmla="*/ 27 w 33"/>
                <a:gd name="T9" fmla="*/ 16 h 20"/>
                <a:gd name="T10" fmla="*/ 33 w 33"/>
                <a:gd name="T11" fmla="*/ 14 h 20"/>
                <a:gd name="T12" fmla="*/ 26 w 33"/>
                <a:gd name="T13" fmla="*/ 5 h 20"/>
                <a:gd name="T14" fmla="*/ 15 w 33"/>
                <a:gd name="T15" fmla="*/ 2 h 20"/>
                <a:gd name="T16" fmla="*/ 0 w 33"/>
                <a:gd name="T17" fmla="*/ 10 h 20"/>
                <a:gd name="T18" fmla="*/ 1 w 33"/>
                <a:gd name="T19" fmla="*/ 14 h 20"/>
                <a:gd name="T20" fmla="*/ 11 w 33"/>
                <a:gd name="T21" fmla="*/ 13 h 20"/>
                <a:gd name="T22" fmla="*/ 18 w 33"/>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0">
                  <a:moveTo>
                    <a:pt x="18" y="20"/>
                  </a:moveTo>
                  <a:cubicBezTo>
                    <a:pt x="20" y="19"/>
                    <a:pt x="20" y="19"/>
                    <a:pt x="20" y="19"/>
                  </a:cubicBezTo>
                  <a:cubicBezTo>
                    <a:pt x="18" y="16"/>
                    <a:pt x="18" y="13"/>
                    <a:pt x="20" y="12"/>
                  </a:cubicBezTo>
                  <a:cubicBezTo>
                    <a:pt x="22" y="11"/>
                    <a:pt x="25" y="13"/>
                    <a:pt x="27" y="16"/>
                  </a:cubicBezTo>
                  <a:cubicBezTo>
                    <a:pt x="27" y="16"/>
                    <a:pt x="27" y="16"/>
                    <a:pt x="27" y="16"/>
                  </a:cubicBezTo>
                  <a:cubicBezTo>
                    <a:pt x="33" y="14"/>
                    <a:pt x="33" y="14"/>
                    <a:pt x="33" y="14"/>
                  </a:cubicBezTo>
                  <a:cubicBezTo>
                    <a:pt x="26" y="5"/>
                    <a:pt x="26" y="5"/>
                    <a:pt x="26" y="5"/>
                  </a:cubicBezTo>
                  <a:cubicBezTo>
                    <a:pt x="23" y="1"/>
                    <a:pt x="19" y="0"/>
                    <a:pt x="15" y="2"/>
                  </a:cubicBezTo>
                  <a:cubicBezTo>
                    <a:pt x="0" y="10"/>
                    <a:pt x="0" y="10"/>
                    <a:pt x="0" y="10"/>
                  </a:cubicBezTo>
                  <a:cubicBezTo>
                    <a:pt x="1" y="14"/>
                    <a:pt x="1" y="14"/>
                    <a:pt x="1" y="14"/>
                  </a:cubicBezTo>
                  <a:cubicBezTo>
                    <a:pt x="11" y="13"/>
                    <a:pt x="11" y="13"/>
                    <a:pt x="11" y="13"/>
                  </a:cubicBezTo>
                  <a:lnTo>
                    <a:pt x="18" y="20"/>
                  </a:lnTo>
                  <a:close/>
                </a:path>
              </a:pathLst>
            </a:cu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9" name="Freeform 48"/>
            <p:cNvSpPr>
              <a:spLocks/>
            </p:cNvSpPr>
            <p:nvPr/>
          </p:nvSpPr>
          <p:spPr bwMode="auto">
            <a:xfrm>
              <a:off x="4726347" y="2896475"/>
              <a:ext cx="363810" cy="203207"/>
            </a:xfrm>
            <a:custGeom>
              <a:avLst/>
              <a:gdLst>
                <a:gd name="T0" fmla="*/ 7 w 99"/>
                <a:gd name="T1" fmla="*/ 3 h 55"/>
                <a:gd name="T2" fmla="*/ 15 w 99"/>
                <a:gd name="T3" fmla="*/ 1 h 55"/>
                <a:gd name="T4" fmla="*/ 23 w 99"/>
                <a:gd name="T5" fmla="*/ 5 h 55"/>
                <a:gd name="T6" fmla="*/ 99 w 99"/>
                <a:gd name="T7" fmla="*/ 45 h 55"/>
                <a:gd name="T8" fmla="*/ 97 w 99"/>
                <a:gd name="T9" fmla="*/ 55 h 55"/>
                <a:gd name="T10" fmla="*/ 80 w 99"/>
                <a:gd name="T11" fmla="*/ 52 h 55"/>
                <a:gd name="T12" fmla="*/ 63 w 99"/>
                <a:gd name="T13" fmla="*/ 50 h 55"/>
                <a:gd name="T14" fmla="*/ 4 w 99"/>
                <a:gd name="T15" fmla="*/ 24 h 55"/>
                <a:gd name="T16" fmla="*/ 0 w 99"/>
                <a:gd name="T17" fmla="*/ 14 h 55"/>
                <a:gd name="T18" fmla="*/ 5 w 99"/>
                <a:gd name="T19" fmla="*/ 4 h 55"/>
                <a:gd name="T20" fmla="*/ 7 w 99"/>
                <a:gd name="T21"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7" y="3"/>
                  </a:moveTo>
                  <a:cubicBezTo>
                    <a:pt x="9" y="1"/>
                    <a:pt x="12" y="0"/>
                    <a:pt x="15" y="1"/>
                  </a:cubicBezTo>
                  <a:cubicBezTo>
                    <a:pt x="19" y="1"/>
                    <a:pt x="21" y="3"/>
                    <a:pt x="23" y="5"/>
                  </a:cubicBezTo>
                  <a:cubicBezTo>
                    <a:pt x="37" y="26"/>
                    <a:pt x="48" y="28"/>
                    <a:pt x="99" y="45"/>
                  </a:cubicBezTo>
                  <a:cubicBezTo>
                    <a:pt x="97" y="55"/>
                    <a:pt x="97" y="55"/>
                    <a:pt x="97" y="55"/>
                  </a:cubicBezTo>
                  <a:cubicBezTo>
                    <a:pt x="97" y="55"/>
                    <a:pt x="90" y="54"/>
                    <a:pt x="80" y="52"/>
                  </a:cubicBezTo>
                  <a:cubicBezTo>
                    <a:pt x="75" y="52"/>
                    <a:pt x="69" y="51"/>
                    <a:pt x="63" y="50"/>
                  </a:cubicBezTo>
                  <a:cubicBezTo>
                    <a:pt x="34" y="45"/>
                    <a:pt x="21" y="40"/>
                    <a:pt x="4" y="24"/>
                  </a:cubicBezTo>
                  <a:cubicBezTo>
                    <a:pt x="1" y="21"/>
                    <a:pt x="0" y="17"/>
                    <a:pt x="0" y="14"/>
                  </a:cubicBezTo>
                  <a:cubicBezTo>
                    <a:pt x="0" y="10"/>
                    <a:pt x="2" y="7"/>
                    <a:pt x="5" y="4"/>
                  </a:cubicBezTo>
                  <a:lnTo>
                    <a:pt x="7"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63" name="Freeform 48"/>
            <p:cNvSpPr>
              <a:spLocks/>
            </p:cNvSpPr>
            <p:nvPr/>
          </p:nvSpPr>
          <p:spPr bwMode="auto">
            <a:xfrm rot="20086686" flipH="1">
              <a:off x="5757462" y="2775896"/>
              <a:ext cx="363810" cy="203207"/>
            </a:xfrm>
            <a:custGeom>
              <a:avLst/>
              <a:gdLst>
                <a:gd name="T0" fmla="*/ 7 w 99"/>
                <a:gd name="T1" fmla="*/ 3 h 55"/>
                <a:gd name="T2" fmla="*/ 15 w 99"/>
                <a:gd name="T3" fmla="*/ 1 h 55"/>
                <a:gd name="T4" fmla="*/ 23 w 99"/>
                <a:gd name="T5" fmla="*/ 5 h 55"/>
                <a:gd name="T6" fmla="*/ 99 w 99"/>
                <a:gd name="T7" fmla="*/ 45 h 55"/>
                <a:gd name="T8" fmla="*/ 97 w 99"/>
                <a:gd name="T9" fmla="*/ 55 h 55"/>
                <a:gd name="T10" fmla="*/ 80 w 99"/>
                <a:gd name="T11" fmla="*/ 52 h 55"/>
                <a:gd name="T12" fmla="*/ 63 w 99"/>
                <a:gd name="T13" fmla="*/ 50 h 55"/>
                <a:gd name="T14" fmla="*/ 4 w 99"/>
                <a:gd name="T15" fmla="*/ 24 h 55"/>
                <a:gd name="T16" fmla="*/ 0 w 99"/>
                <a:gd name="T17" fmla="*/ 14 h 55"/>
                <a:gd name="T18" fmla="*/ 5 w 99"/>
                <a:gd name="T19" fmla="*/ 4 h 55"/>
                <a:gd name="T20" fmla="*/ 7 w 99"/>
                <a:gd name="T21"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7" y="3"/>
                  </a:moveTo>
                  <a:cubicBezTo>
                    <a:pt x="9" y="1"/>
                    <a:pt x="12" y="0"/>
                    <a:pt x="15" y="1"/>
                  </a:cubicBezTo>
                  <a:cubicBezTo>
                    <a:pt x="19" y="1"/>
                    <a:pt x="21" y="3"/>
                    <a:pt x="23" y="5"/>
                  </a:cubicBezTo>
                  <a:cubicBezTo>
                    <a:pt x="37" y="26"/>
                    <a:pt x="48" y="28"/>
                    <a:pt x="99" y="45"/>
                  </a:cubicBezTo>
                  <a:cubicBezTo>
                    <a:pt x="97" y="55"/>
                    <a:pt x="97" y="55"/>
                    <a:pt x="97" y="55"/>
                  </a:cubicBezTo>
                  <a:cubicBezTo>
                    <a:pt x="97" y="55"/>
                    <a:pt x="90" y="54"/>
                    <a:pt x="80" y="52"/>
                  </a:cubicBezTo>
                  <a:cubicBezTo>
                    <a:pt x="75" y="52"/>
                    <a:pt x="69" y="51"/>
                    <a:pt x="63" y="50"/>
                  </a:cubicBezTo>
                  <a:cubicBezTo>
                    <a:pt x="34" y="45"/>
                    <a:pt x="21" y="40"/>
                    <a:pt x="4" y="24"/>
                  </a:cubicBezTo>
                  <a:cubicBezTo>
                    <a:pt x="1" y="21"/>
                    <a:pt x="0" y="17"/>
                    <a:pt x="0" y="14"/>
                  </a:cubicBezTo>
                  <a:cubicBezTo>
                    <a:pt x="0" y="10"/>
                    <a:pt x="2" y="7"/>
                    <a:pt x="5" y="4"/>
                  </a:cubicBezTo>
                  <a:lnTo>
                    <a:pt x="7" y="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61" name="Rectangle 60"/>
          <p:cNvSpPr/>
          <p:nvPr/>
        </p:nvSpPr>
        <p:spPr bwMode="gray">
          <a:xfrm>
            <a:off x="433368" y="5131297"/>
            <a:ext cx="2644369" cy="1929399"/>
          </a:xfrm>
          <a:custGeom>
            <a:avLst/>
            <a:gdLst>
              <a:gd name="connsiteX0" fmla="*/ 0 w 3095176"/>
              <a:gd name="connsiteY0" fmla="*/ 0 h 2269192"/>
              <a:gd name="connsiteX1" fmla="*/ 3095176 w 3095176"/>
              <a:gd name="connsiteY1" fmla="*/ 0 h 2269192"/>
              <a:gd name="connsiteX2" fmla="*/ 3095176 w 3095176"/>
              <a:gd name="connsiteY2" fmla="*/ 2269192 h 2269192"/>
              <a:gd name="connsiteX3" fmla="*/ 0 w 3095176"/>
              <a:gd name="connsiteY3" fmla="*/ 2269192 h 2269192"/>
              <a:gd name="connsiteX4" fmla="*/ 0 w 3095176"/>
              <a:gd name="connsiteY4" fmla="*/ 0 h 2269192"/>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176" h="2276626">
                <a:moveTo>
                  <a:pt x="0" y="0"/>
                </a:moveTo>
                <a:lnTo>
                  <a:pt x="3095176" y="0"/>
                </a:lnTo>
                <a:cubicBezTo>
                  <a:pt x="2961361" y="758875"/>
                  <a:pt x="2478142" y="1948931"/>
                  <a:pt x="2693732" y="2276626"/>
                </a:cubicBezTo>
                <a:lnTo>
                  <a:pt x="0" y="2269192"/>
                </a:lnTo>
                <a:lnTo>
                  <a:pt x="0" y="0"/>
                </a:lnTo>
                <a:close/>
              </a:path>
            </a:pathLst>
          </a:custGeom>
          <a:solidFill>
            <a:srgbClr val="CCEAEE"/>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67" name="Rectangle 60"/>
          <p:cNvSpPr/>
          <p:nvPr/>
        </p:nvSpPr>
        <p:spPr bwMode="gray">
          <a:xfrm flipH="1">
            <a:off x="7617231" y="5131297"/>
            <a:ext cx="2644369" cy="1929399"/>
          </a:xfrm>
          <a:custGeom>
            <a:avLst/>
            <a:gdLst>
              <a:gd name="connsiteX0" fmla="*/ 0 w 3095176"/>
              <a:gd name="connsiteY0" fmla="*/ 0 h 2269192"/>
              <a:gd name="connsiteX1" fmla="*/ 3095176 w 3095176"/>
              <a:gd name="connsiteY1" fmla="*/ 0 h 2269192"/>
              <a:gd name="connsiteX2" fmla="*/ 3095176 w 3095176"/>
              <a:gd name="connsiteY2" fmla="*/ 2269192 h 2269192"/>
              <a:gd name="connsiteX3" fmla="*/ 0 w 3095176"/>
              <a:gd name="connsiteY3" fmla="*/ 2269192 h 2269192"/>
              <a:gd name="connsiteX4" fmla="*/ 0 w 3095176"/>
              <a:gd name="connsiteY4" fmla="*/ 0 h 2269192"/>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 name="connsiteX0" fmla="*/ 0 w 3095176"/>
              <a:gd name="connsiteY0" fmla="*/ 0 h 2276626"/>
              <a:gd name="connsiteX1" fmla="*/ 3095176 w 3095176"/>
              <a:gd name="connsiteY1" fmla="*/ 0 h 2276626"/>
              <a:gd name="connsiteX2" fmla="*/ 2693732 w 3095176"/>
              <a:gd name="connsiteY2" fmla="*/ 2276626 h 2276626"/>
              <a:gd name="connsiteX3" fmla="*/ 0 w 3095176"/>
              <a:gd name="connsiteY3" fmla="*/ 2269192 h 2276626"/>
              <a:gd name="connsiteX4" fmla="*/ 0 w 3095176"/>
              <a:gd name="connsiteY4" fmla="*/ 0 h 227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176" h="2276626">
                <a:moveTo>
                  <a:pt x="0" y="0"/>
                </a:moveTo>
                <a:lnTo>
                  <a:pt x="3095176" y="0"/>
                </a:lnTo>
                <a:cubicBezTo>
                  <a:pt x="2961361" y="758875"/>
                  <a:pt x="2478142" y="1948931"/>
                  <a:pt x="2693732" y="2276626"/>
                </a:cubicBezTo>
                <a:lnTo>
                  <a:pt x="0" y="2269192"/>
                </a:lnTo>
                <a:lnTo>
                  <a:pt x="0" y="0"/>
                </a:lnTo>
                <a:close/>
              </a:path>
            </a:pathLst>
          </a:custGeom>
          <a:solidFill>
            <a:srgbClr val="D3E9F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30" name="Rectangle 29"/>
          <p:cNvSpPr/>
          <p:nvPr/>
        </p:nvSpPr>
        <p:spPr bwMode="gray">
          <a:xfrm>
            <a:off x="433368" y="686639"/>
            <a:ext cx="10255270" cy="745210"/>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nSpc>
                <a:spcPct val="106000"/>
              </a:lnSpc>
            </a:pPr>
            <a:r>
              <a:rPr lang="en-US" sz="2000" b="1" dirty="0">
                <a:solidFill>
                  <a:schemeClr val="bg1"/>
                </a:solidFill>
              </a:rPr>
              <a:t>ICAI Partner in Nation Building </a:t>
            </a:r>
          </a:p>
        </p:txBody>
      </p:sp>
      <p:sp>
        <p:nvSpPr>
          <p:cNvPr id="8" name="TextBox 7"/>
          <p:cNvSpPr txBox="1"/>
          <p:nvPr/>
        </p:nvSpPr>
        <p:spPr>
          <a:xfrm>
            <a:off x="433368" y="6383833"/>
            <a:ext cx="2265227" cy="307777"/>
          </a:xfrm>
          <a:prstGeom prst="rect">
            <a:avLst/>
          </a:prstGeom>
          <a:noFill/>
        </p:spPr>
        <p:txBody>
          <a:bodyPr wrap="square" rtlCol="0">
            <a:spAutoFit/>
          </a:bodyPr>
          <a:lstStyle/>
          <a:p>
            <a:pPr algn="ctr"/>
            <a:r>
              <a:rPr lang="en-US" sz="1400" b="1" dirty="0"/>
              <a:t>Public</a:t>
            </a:r>
            <a:endParaRPr lang="en-IN" sz="1400" b="1" dirty="0"/>
          </a:p>
        </p:txBody>
      </p:sp>
      <p:sp>
        <p:nvSpPr>
          <p:cNvPr id="9" name="TextBox 8"/>
          <p:cNvSpPr txBox="1"/>
          <p:nvPr/>
        </p:nvSpPr>
        <p:spPr>
          <a:xfrm>
            <a:off x="8021444" y="6383833"/>
            <a:ext cx="2240156" cy="307777"/>
          </a:xfrm>
          <a:prstGeom prst="rect">
            <a:avLst/>
          </a:prstGeom>
          <a:noFill/>
        </p:spPr>
        <p:txBody>
          <a:bodyPr wrap="square" rtlCol="0">
            <a:spAutoFit/>
          </a:bodyPr>
          <a:lstStyle/>
          <a:p>
            <a:pPr algn="ctr"/>
            <a:r>
              <a:rPr lang="en-US" sz="1400" b="1" dirty="0"/>
              <a:t>Government</a:t>
            </a:r>
            <a:endParaRPr lang="en-IN" sz="1400" b="1" dirty="0"/>
          </a:p>
        </p:txBody>
      </p:sp>
      <p:grpSp>
        <p:nvGrpSpPr>
          <p:cNvPr id="3" name="Group 844"/>
          <p:cNvGrpSpPr>
            <a:grpSpLocks noChangeAspect="1"/>
          </p:cNvGrpSpPr>
          <p:nvPr/>
        </p:nvGrpSpPr>
        <p:grpSpPr bwMode="auto">
          <a:xfrm>
            <a:off x="1205981" y="5519663"/>
            <a:ext cx="720000" cy="720000"/>
            <a:chOff x="4301" y="3046"/>
            <a:chExt cx="340" cy="340"/>
          </a:xfrm>
          <a:solidFill>
            <a:schemeClr val="tx1"/>
          </a:solidFill>
        </p:grpSpPr>
        <p:sp>
          <p:nvSpPr>
            <p:cNvPr id="69" name="Freeform 845"/>
            <p:cNvSpPr>
              <a:spLocks noEditPoints="1"/>
            </p:cNvSpPr>
            <p:nvPr/>
          </p:nvSpPr>
          <p:spPr bwMode="auto">
            <a:xfrm>
              <a:off x="4371" y="3166"/>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846"/>
            <p:cNvSpPr>
              <a:spLocks noEditPoints="1"/>
            </p:cNvSpPr>
            <p:nvPr/>
          </p:nvSpPr>
          <p:spPr bwMode="auto">
            <a:xfrm>
              <a:off x="4379" y="3110"/>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847"/>
            <p:cNvSpPr>
              <a:spLocks noEditPoints="1"/>
            </p:cNvSpPr>
            <p:nvPr/>
          </p:nvSpPr>
          <p:spPr bwMode="auto">
            <a:xfrm>
              <a:off x="4513" y="3166"/>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848"/>
            <p:cNvSpPr>
              <a:spLocks noEditPoints="1"/>
            </p:cNvSpPr>
            <p:nvPr/>
          </p:nvSpPr>
          <p:spPr bwMode="auto">
            <a:xfrm>
              <a:off x="4520" y="3110"/>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849"/>
            <p:cNvSpPr>
              <a:spLocks noEditPoints="1"/>
            </p:cNvSpPr>
            <p:nvPr/>
          </p:nvSpPr>
          <p:spPr bwMode="auto">
            <a:xfrm>
              <a:off x="4442" y="3166"/>
              <a:ext cx="57" cy="142"/>
            </a:xfrm>
            <a:custGeom>
              <a:avLst/>
              <a:gdLst>
                <a:gd name="T0" fmla="*/ 75 w 85"/>
                <a:gd name="T1" fmla="*/ 0 h 213"/>
                <a:gd name="T2" fmla="*/ 11 w 85"/>
                <a:gd name="T3" fmla="*/ 0 h 213"/>
                <a:gd name="T4" fmla="*/ 0 w 85"/>
                <a:gd name="T5" fmla="*/ 11 h 213"/>
                <a:gd name="T6" fmla="*/ 0 w 85"/>
                <a:gd name="T7" fmla="*/ 96 h 213"/>
                <a:gd name="T8" fmla="*/ 11 w 85"/>
                <a:gd name="T9" fmla="*/ 107 h 213"/>
                <a:gd name="T10" fmla="*/ 11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5 w 85"/>
                <a:gd name="T25" fmla="*/ 203 h 213"/>
                <a:gd name="T26" fmla="*/ 75 w 85"/>
                <a:gd name="T27" fmla="*/ 107 h 213"/>
                <a:gd name="T28" fmla="*/ 85 w 85"/>
                <a:gd name="T29" fmla="*/ 96 h 213"/>
                <a:gd name="T30" fmla="*/ 85 w 85"/>
                <a:gd name="T31" fmla="*/ 11 h 213"/>
                <a:gd name="T32" fmla="*/ 75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5" y="0"/>
                  </a:moveTo>
                  <a:cubicBezTo>
                    <a:pt x="11" y="0"/>
                    <a:pt x="11" y="0"/>
                    <a:pt x="11" y="0"/>
                  </a:cubicBezTo>
                  <a:cubicBezTo>
                    <a:pt x="5" y="0"/>
                    <a:pt x="0" y="5"/>
                    <a:pt x="0" y="11"/>
                  </a:cubicBezTo>
                  <a:cubicBezTo>
                    <a:pt x="0" y="96"/>
                    <a:pt x="0" y="96"/>
                    <a:pt x="0" y="96"/>
                  </a:cubicBezTo>
                  <a:cubicBezTo>
                    <a:pt x="0" y="102"/>
                    <a:pt x="5" y="107"/>
                    <a:pt x="11" y="107"/>
                  </a:cubicBezTo>
                  <a:cubicBezTo>
                    <a:pt x="11" y="203"/>
                    <a:pt x="11" y="203"/>
                    <a:pt x="11" y="203"/>
                  </a:cubicBezTo>
                  <a:cubicBezTo>
                    <a:pt x="11"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5" y="209"/>
                    <a:pt x="75" y="203"/>
                  </a:cubicBezTo>
                  <a:cubicBezTo>
                    <a:pt x="75" y="107"/>
                    <a:pt x="75" y="107"/>
                    <a:pt x="75" y="107"/>
                  </a:cubicBezTo>
                  <a:cubicBezTo>
                    <a:pt x="81" y="107"/>
                    <a:pt x="85" y="102"/>
                    <a:pt x="85" y="96"/>
                  </a:cubicBezTo>
                  <a:cubicBezTo>
                    <a:pt x="85" y="11"/>
                    <a:pt x="85" y="11"/>
                    <a:pt x="85" y="11"/>
                  </a:cubicBezTo>
                  <a:cubicBezTo>
                    <a:pt x="85" y="5"/>
                    <a:pt x="81" y="0"/>
                    <a:pt x="75"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850"/>
            <p:cNvSpPr>
              <a:spLocks noEditPoints="1"/>
            </p:cNvSpPr>
            <p:nvPr/>
          </p:nvSpPr>
          <p:spPr bwMode="auto">
            <a:xfrm>
              <a:off x="4450" y="3110"/>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851"/>
            <p:cNvSpPr>
              <a:spLocks noEditPoints="1"/>
            </p:cNvSpPr>
            <p:nvPr/>
          </p:nvSpPr>
          <p:spPr bwMode="auto">
            <a:xfrm>
              <a:off x="4301" y="3046"/>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526"/>
          <p:cNvGrpSpPr>
            <a:grpSpLocks noChangeAspect="1"/>
          </p:cNvGrpSpPr>
          <p:nvPr/>
        </p:nvGrpSpPr>
        <p:grpSpPr bwMode="auto">
          <a:xfrm>
            <a:off x="8781522" y="5519663"/>
            <a:ext cx="720000" cy="720000"/>
            <a:chOff x="3464" y="1974"/>
            <a:chExt cx="340" cy="340"/>
          </a:xfrm>
          <a:solidFill>
            <a:schemeClr val="tx1"/>
          </a:solidFill>
        </p:grpSpPr>
        <p:sp>
          <p:nvSpPr>
            <p:cNvPr id="77" name="Freeform 527"/>
            <p:cNvSpPr>
              <a:spLocks noEditPoints="1"/>
            </p:cNvSpPr>
            <p:nvPr/>
          </p:nvSpPr>
          <p:spPr bwMode="auto">
            <a:xfrm>
              <a:off x="3464" y="197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528"/>
            <p:cNvSpPr>
              <a:spLocks noEditPoints="1"/>
            </p:cNvSpPr>
            <p:nvPr/>
          </p:nvSpPr>
          <p:spPr bwMode="auto">
            <a:xfrm>
              <a:off x="3541" y="2037"/>
              <a:ext cx="185" cy="199"/>
            </a:xfrm>
            <a:custGeom>
              <a:avLst/>
              <a:gdLst>
                <a:gd name="T0" fmla="*/ 268 w 279"/>
                <a:gd name="T1" fmla="*/ 299 h 299"/>
                <a:gd name="T2" fmla="*/ 12 w 279"/>
                <a:gd name="T3" fmla="*/ 299 h 299"/>
                <a:gd name="T4" fmla="*/ 3 w 279"/>
                <a:gd name="T5" fmla="*/ 294 h 299"/>
                <a:gd name="T6" fmla="*/ 2 w 279"/>
                <a:gd name="T7" fmla="*/ 284 h 299"/>
                <a:gd name="T8" fmla="*/ 23 w 279"/>
                <a:gd name="T9" fmla="*/ 241 h 299"/>
                <a:gd name="T10" fmla="*/ 33 w 279"/>
                <a:gd name="T11" fmla="*/ 235 h 299"/>
                <a:gd name="T12" fmla="*/ 246 w 279"/>
                <a:gd name="T13" fmla="*/ 235 h 299"/>
                <a:gd name="T14" fmla="*/ 256 w 279"/>
                <a:gd name="T15" fmla="*/ 241 h 299"/>
                <a:gd name="T16" fmla="*/ 277 w 279"/>
                <a:gd name="T17" fmla="*/ 284 h 299"/>
                <a:gd name="T18" fmla="*/ 277 w 279"/>
                <a:gd name="T19" fmla="*/ 294 h 299"/>
                <a:gd name="T20" fmla="*/ 268 w 279"/>
                <a:gd name="T21" fmla="*/ 299 h 299"/>
                <a:gd name="T22" fmla="*/ 29 w 279"/>
                <a:gd name="T23" fmla="*/ 278 h 299"/>
                <a:gd name="T24" fmla="*/ 250 w 279"/>
                <a:gd name="T25" fmla="*/ 278 h 299"/>
                <a:gd name="T26" fmla="*/ 240 w 279"/>
                <a:gd name="T27" fmla="*/ 257 h 299"/>
                <a:gd name="T28" fmla="*/ 40 w 279"/>
                <a:gd name="T29" fmla="*/ 257 h 299"/>
                <a:gd name="T30" fmla="*/ 29 w 279"/>
                <a:gd name="T31" fmla="*/ 278 h 299"/>
                <a:gd name="T32" fmla="*/ 257 w 279"/>
                <a:gd name="T33" fmla="*/ 86 h 299"/>
                <a:gd name="T34" fmla="*/ 22 w 279"/>
                <a:gd name="T35" fmla="*/ 86 h 299"/>
                <a:gd name="T36" fmla="*/ 12 w 279"/>
                <a:gd name="T37" fmla="*/ 78 h 299"/>
                <a:gd name="T38" fmla="*/ 17 w 279"/>
                <a:gd name="T39" fmla="*/ 66 h 299"/>
                <a:gd name="T40" fmla="*/ 135 w 279"/>
                <a:gd name="T41" fmla="*/ 2 h 299"/>
                <a:gd name="T42" fmla="*/ 145 w 279"/>
                <a:gd name="T43" fmla="*/ 2 h 299"/>
                <a:gd name="T44" fmla="*/ 262 w 279"/>
                <a:gd name="T45" fmla="*/ 66 h 299"/>
                <a:gd name="T46" fmla="*/ 267 w 279"/>
                <a:gd name="T47" fmla="*/ 78 h 299"/>
                <a:gd name="T48" fmla="*/ 257 w 279"/>
                <a:gd name="T49" fmla="*/ 86 h 299"/>
                <a:gd name="T50" fmla="*/ 64 w 279"/>
                <a:gd name="T51" fmla="*/ 65 h 299"/>
                <a:gd name="T52" fmla="*/ 215 w 279"/>
                <a:gd name="T53" fmla="*/ 65 h 299"/>
                <a:gd name="T54" fmla="*/ 140 w 279"/>
                <a:gd name="T55" fmla="*/ 23 h 299"/>
                <a:gd name="T56" fmla="*/ 64 w 279"/>
                <a:gd name="T57" fmla="*/ 65 h 299"/>
                <a:gd name="T58" fmla="*/ 54 w 279"/>
                <a:gd name="T59" fmla="*/ 203 h 299"/>
                <a:gd name="T60" fmla="*/ 54 w 279"/>
                <a:gd name="T61" fmla="*/ 118 h 299"/>
                <a:gd name="T62" fmla="*/ 44 w 279"/>
                <a:gd name="T63" fmla="*/ 107 h 299"/>
                <a:gd name="T64" fmla="*/ 33 w 279"/>
                <a:gd name="T65" fmla="*/ 118 h 299"/>
                <a:gd name="T66" fmla="*/ 33 w 279"/>
                <a:gd name="T67" fmla="*/ 203 h 299"/>
                <a:gd name="T68" fmla="*/ 44 w 279"/>
                <a:gd name="T69" fmla="*/ 214 h 299"/>
                <a:gd name="T70" fmla="*/ 54 w 279"/>
                <a:gd name="T71" fmla="*/ 203 h 299"/>
                <a:gd name="T72" fmla="*/ 118 w 279"/>
                <a:gd name="T73" fmla="*/ 203 h 299"/>
                <a:gd name="T74" fmla="*/ 118 w 279"/>
                <a:gd name="T75" fmla="*/ 118 h 299"/>
                <a:gd name="T76" fmla="*/ 108 w 279"/>
                <a:gd name="T77" fmla="*/ 107 h 299"/>
                <a:gd name="T78" fmla="*/ 97 w 279"/>
                <a:gd name="T79" fmla="*/ 118 h 299"/>
                <a:gd name="T80" fmla="*/ 97 w 279"/>
                <a:gd name="T81" fmla="*/ 203 h 299"/>
                <a:gd name="T82" fmla="*/ 108 w 279"/>
                <a:gd name="T83" fmla="*/ 214 h 299"/>
                <a:gd name="T84" fmla="*/ 118 w 279"/>
                <a:gd name="T85" fmla="*/ 203 h 299"/>
                <a:gd name="T86" fmla="*/ 182 w 279"/>
                <a:gd name="T87" fmla="*/ 203 h 299"/>
                <a:gd name="T88" fmla="*/ 182 w 279"/>
                <a:gd name="T89" fmla="*/ 118 h 299"/>
                <a:gd name="T90" fmla="*/ 172 w 279"/>
                <a:gd name="T91" fmla="*/ 107 h 299"/>
                <a:gd name="T92" fmla="*/ 161 w 279"/>
                <a:gd name="T93" fmla="*/ 118 h 299"/>
                <a:gd name="T94" fmla="*/ 161 w 279"/>
                <a:gd name="T95" fmla="*/ 203 h 299"/>
                <a:gd name="T96" fmla="*/ 172 w 279"/>
                <a:gd name="T97" fmla="*/ 214 h 299"/>
                <a:gd name="T98" fmla="*/ 182 w 279"/>
                <a:gd name="T99" fmla="*/ 203 h 299"/>
                <a:gd name="T100" fmla="*/ 246 w 279"/>
                <a:gd name="T101" fmla="*/ 203 h 299"/>
                <a:gd name="T102" fmla="*/ 246 w 279"/>
                <a:gd name="T103" fmla="*/ 118 h 299"/>
                <a:gd name="T104" fmla="*/ 236 w 279"/>
                <a:gd name="T105" fmla="*/ 107 h 299"/>
                <a:gd name="T106" fmla="*/ 225 w 279"/>
                <a:gd name="T107" fmla="*/ 118 h 299"/>
                <a:gd name="T108" fmla="*/ 225 w 279"/>
                <a:gd name="T109" fmla="*/ 203 h 299"/>
                <a:gd name="T110" fmla="*/ 236 w 279"/>
                <a:gd name="T111" fmla="*/ 214 h 299"/>
                <a:gd name="T112" fmla="*/ 246 w 279"/>
                <a:gd name="T113" fmla="*/ 20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 h="299">
                  <a:moveTo>
                    <a:pt x="268" y="299"/>
                  </a:moveTo>
                  <a:cubicBezTo>
                    <a:pt x="12" y="299"/>
                    <a:pt x="12" y="299"/>
                    <a:pt x="12" y="299"/>
                  </a:cubicBezTo>
                  <a:cubicBezTo>
                    <a:pt x="8" y="299"/>
                    <a:pt x="5" y="297"/>
                    <a:pt x="3" y="294"/>
                  </a:cubicBezTo>
                  <a:cubicBezTo>
                    <a:pt x="1" y="291"/>
                    <a:pt x="0" y="287"/>
                    <a:pt x="2" y="284"/>
                  </a:cubicBezTo>
                  <a:cubicBezTo>
                    <a:pt x="23" y="241"/>
                    <a:pt x="23" y="241"/>
                    <a:pt x="23" y="241"/>
                  </a:cubicBezTo>
                  <a:cubicBezTo>
                    <a:pt x="25" y="238"/>
                    <a:pt x="29" y="235"/>
                    <a:pt x="33" y="235"/>
                  </a:cubicBezTo>
                  <a:cubicBezTo>
                    <a:pt x="246" y="235"/>
                    <a:pt x="246" y="235"/>
                    <a:pt x="246" y="235"/>
                  </a:cubicBezTo>
                  <a:cubicBezTo>
                    <a:pt x="250" y="235"/>
                    <a:pt x="254" y="238"/>
                    <a:pt x="256" y="241"/>
                  </a:cubicBezTo>
                  <a:cubicBezTo>
                    <a:pt x="277" y="284"/>
                    <a:pt x="277" y="284"/>
                    <a:pt x="277" y="284"/>
                  </a:cubicBezTo>
                  <a:cubicBezTo>
                    <a:pt x="279" y="287"/>
                    <a:pt x="279" y="291"/>
                    <a:pt x="277" y="294"/>
                  </a:cubicBezTo>
                  <a:cubicBezTo>
                    <a:pt x="275" y="297"/>
                    <a:pt x="271" y="299"/>
                    <a:pt x="268" y="299"/>
                  </a:cubicBezTo>
                  <a:close/>
                  <a:moveTo>
                    <a:pt x="29" y="278"/>
                  </a:moveTo>
                  <a:cubicBezTo>
                    <a:pt x="250" y="278"/>
                    <a:pt x="250" y="278"/>
                    <a:pt x="250" y="278"/>
                  </a:cubicBezTo>
                  <a:cubicBezTo>
                    <a:pt x="240" y="257"/>
                    <a:pt x="240" y="257"/>
                    <a:pt x="240" y="257"/>
                  </a:cubicBezTo>
                  <a:cubicBezTo>
                    <a:pt x="40" y="257"/>
                    <a:pt x="40" y="257"/>
                    <a:pt x="40" y="257"/>
                  </a:cubicBezTo>
                  <a:lnTo>
                    <a:pt x="29" y="278"/>
                  </a:lnTo>
                  <a:close/>
                  <a:moveTo>
                    <a:pt x="257" y="86"/>
                  </a:moveTo>
                  <a:cubicBezTo>
                    <a:pt x="22" y="86"/>
                    <a:pt x="22" y="86"/>
                    <a:pt x="22" y="86"/>
                  </a:cubicBezTo>
                  <a:cubicBezTo>
                    <a:pt x="17" y="86"/>
                    <a:pt x="13" y="83"/>
                    <a:pt x="12" y="78"/>
                  </a:cubicBezTo>
                  <a:cubicBezTo>
                    <a:pt x="11" y="73"/>
                    <a:pt x="13" y="68"/>
                    <a:pt x="17" y="66"/>
                  </a:cubicBezTo>
                  <a:cubicBezTo>
                    <a:pt x="135" y="2"/>
                    <a:pt x="135" y="2"/>
                    <a:pt x="135" y="2"/>
                  </a:cubicBezTo>
                  <a:cubicBezTo>
                    <a:pt x="138" y="0"/>
                    <a:pt x="142" y="0"/>
                    <a:pt x="145" y="2"/>
                  </a:cubicBezTo>
                  <a:cubicBezTo>
                    <a:pt x="262" y="66"/>
                    <a:pt x="262" y="66"/>
                    <a:pt x="262" y="66"/>
                  </a:cubicBezTo>
                  <a:cubicBezTo>
                    <a:pt x="266" y="68"/>
                    <a:pt x="269" y="73"/>
                    <a:pt x="267" y="78"/>
                  </a:cubicBezTo>
                  <a:cubicBezTo>
                    <a:pt x="266" y="83"/>
                    <a:pt x="262" y="86"/>
                    <a:pt x="257" y="86"/>
                  </a:cubicBezTo>
                  <a:close/>
                  <a:moveTo>
                    <a:pt x="64" y="65"/>
                  </a:moveTo>
                  <a:cubicBezTo>
                    <a:pt x="215" y="65"/>
                    <a:pt x="215" y="65"/>
                    <a:pt x="215" y="65"/>
                  </a:cubicBezTo>
                  <a:cubicBezTo>
                    <a:pt x="140" y="23"/>
                    <a:pt x="140" y="23"/>
                    <a:pt x="140" y="23"/>
                  </a:cubicBezTo>
                  <a:lnTo>
                    <a:pt x="64" y="65"/>
                  </a:lnTo>
                  <a:close/>
                  <a:moveTo>
                    <a:pt x="54" y="203"/>
                  </a:moveTo>
                  <a:cubicBezTo>
                    <a:pt x="54" y="118"/>
                    <a:pt x="54" y="118"/>
                    <a:pt x="54" y="118"/>
                  </a:cubicBezTo>
                  <a:cubicBezTo>
                    <a:pt x="54" y="112"/>
                    <a:pt x="50" y="107"/>
                    <a:pt x="44" y="107"/>
                  </a:cubicBezTo>
                  <a:cubicBezTo>
                    <a:pt x="38" y="107"/>
                    <a:pt x="33" y="112"/>
                    <a:pt x="33" y="118"/>
                  </a:cubicBezTo>
                  <a:cubicBezTo>
                    <a:pt x="33" y="203"/>
                    <a:pt x="33" y="203"/>
                    <a:pt x="33" y="203"/>
                  </a:cubicBezTo>
                  <a:cubicBezTo>
                    <a:pt x="33" y="209"/>
                    <a:pt x="38" y="214"/>
                    <a:pt x="44" y="214"/>
                  </a:cubicBezTo>
                  <a:cubicBezTo>
                    <a:pt x="50" y="214"/>
                    <a:pt x="54" y="209"/>
                    <a:pt x="54" y="203"/>
                  </a:cubicBezTo>
                  <a:close/>
                  <a:moveTo>
                    <a:pt x="118" y="203"/>
                  </a:moveTo>
                  <a:cubicBezTo>
                    <a:pt x="118" y="118"/>
                    <a:pt x="118" y="118"/>
                    <a:pt x="118" y="118"/>
                  </a:cubicBezTo>
                  <a:cubicBezTo>
                    <a:pt x="118" y="112"/>
                    <a:pt x="114" y="107"/>
                    <a:pt x="108" y="107"/>
                  </a:cubicBezTo>
                  <a:cubicBezTo>
                    <a:pt x="102" y="107"/>
                    <a:pt x="97" y="112"/>
                    <a:pt x="97" y="118"/>
                  </a:cubicBezTo>
                  <a:cubicBezTo>
                    <a:pt x="97" y="203"/>
                    <a:pt x="97" y="203"/>
                    <a:pt x="97" y="203"/>
                  </a:cubicBezTo>
                  <a:cubicBezTo>
                    <a:pt x="97" y="209"/>
                    <a:pt x="102" y="214"/>
                    <a:pt x="108" y="214"/>
                  </a:cubicBezTo>
                  <a:cubicBezTo>
                    <a:pt x="114" y="214"/>
                    <a:pt x="118" y="209"/>
                    <a:pt x="118" y="203"/>
                  </a:cubicBezTo>
                  <a:close/>
                  <a:moveTo>
                    <a:pt x="182" y="203"/>
                  </a:moveTo>
                  <a:cubicBezTo>
                    <a:pt x="182" y="118"/>
                    <a:pt x="182" y="118"/>
                    <a:pt x="182" y="118"/>
                  </a:cubicBezTo>
                  <a:cubicBezTo>
                    <a:pt x="182" y="112"/>
                    <a:pt x="178" y="107"/>
                    <a:pt x="172" y="107"/>
                  </a:cubicBezTo>
                  <a:cubicBezTo>
                    <a:pt x="166" y="107"/>
                    <a:pt x="161" y="112"/>
                    <a:pt x="161" y="118"/>
                  </a:cubicBezTo>
                  <a:cubicBezTo>
                    <a:pt x="161" y="203"/>
                    <a:pt x="161" y="203"/>
                    <a:pt x="161" y="203"/>
                  </a:cubicBezTo>
                  <a:cubicBezTo>
                    <a:pt x="161" y="209"/>
                    <a:pt x="166" y="214"/>
                    <a:pt x="172" y="214"/>
                  </a:cubicBezTo>
                  <a:cubicBezTo>
                    <a:pt x="178" y="214"/>
                    <a:pt x="182" y="209"/>
                    <a:pt x="182" y="203"/>
                  </a:cubicBezTo>
                  <a:close/>
                  <a:moveTo>
                    <a:pt x="246" y="203"/>
                  </a:moveTo>
                  <a:cubicBezTo>
                    <a:pt x="246" y="118"/>
                    <a:pt x="246" y="118"/>
                    <a:pt x="246" y="118"/>
                  </a:cubicBezTo>
                  <a:cubicBezTo>
                    <a:pt x="246" y="112"/>
                    <a:pt x="242" y="107"/>
                    <a:pt x="236" y="107"/>
                  </a:cubicBezTo>
                  <a:cubicBezTo>
                    <a:pt x="230" y="107"/>
                    <a:pt x="225" y="112"/>
                    <a:pt x="225" y="118"/>
                  </a:cubicBezTo>
                  <a:cubicBezTo>
                    <a:pt x="225" y="203"/>
                    <a:pt x="225" y="203"/>
                    <a:pt x="225" y="203"/>
                  </a:cubicBezTo>
                  <a:cubicBezTo>
                    <a:pt x="225" y="209"/>
                    <a:pt x="230" y="214"/>
                    <a:pt x="236" y="214"/>
                  </a:cubicBezTo>
                  <a:cubicBezTo>
                    <a:pt x="242" y="214"/>
                    <a:pt x="246" y="209"/>
                    <a:pt x="246"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5153" name="Straight Connector 5152"/>
          <p:cNvCxnSpPr/>
          <p:nvPr/>
        </p:nvCxnSpPr>
        <p:spPr>
          <a:xfrm>
            <a:off x="5376887" y="3672469"/>
            <a:ext cx="0" cy="1547806"/>
          </a:xfrm>
          <a:prstGeom prst="line">
            <a:avLst/>
          </a:prstGeom>
          <a:ln w="12700">
            <a:solidFill>
              <a:schemeClr val="accent5"/>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195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gray">
          <a:xfrm>
            <a:off x="1095660" y="1171720"/>
            <a:ext cx="8471225" cy="957930"/>
          </a:xfrm>
          <a:prstGeom prst="rect">
            <a:avLst/>
          </a:prstGeom>
          <a:solidFill>
            <a:schemeClr val="accent4">
              <a:lumMod val="75000"/>
            </a:schemeClr>
          </a:solidFill>
          <a:ln w="19050" algn="ctr">
            <a:noFill/>
            <a:miter lim="800000"/>
            <a:headEnd/>
            <a:tailEnd/>
          </a:ln>
        </p:spPr>
        <p:txBody>
          <a:bodyPr wrap="square" lIns="171717" tIns="70675" rIns="70675" bIns="70675" rtlCol="0" anchor="ctr"/>
          <a:lstStyle/>
          <a:p>
            <a:pPr>
              <a:lnSpc>
                <a:spcPct val="106000"/>
              </a:lnSpc>
            </a:pPr>
            <a:r>
              <a:rPr lang="en-US" sz="2455" b="1" dirty="0">
                <a:solidFill>
                  <a:schemeClr val="bg1"/>
                </a:solidFill>
                <a:latin typeface="Arial Black" panose="020B0A04020102020204" pitchFamily="34" charset="0"/>
              </a:rPr>
              <a:t>THE IMPORTANCE AND IMPACT OF CA AS A PROFESSION</a:t>
            </a:r>
            <a:endParaRPr lang="hi-IN" sz="2455" b="1" dirty="0">
              <a:solidFill>
                <a:schemeClr val="bg1"/>
              </a:solidFill>
              <a:latin typeface="Arial Black" panose="020B0A04020102020204" pitchFamily="34" charset="0"/>
            </a:endParaRPr>
          </a:p>
        </p:txBody>
      </p:sp>
      <p:cxnSp>
        <p:nvCxnSpPr>
          <p:cNvPr id="39" name="Straight Connector 38"/>
          <p:cNvCxnSpPr/>
          <p:nvPr/>
        </p:nvCxnSpPr>
        <p:spPr>
          <a:xfrm>
            <a:off x="1410822" y="2216896"/>
            <a:ext cx="8156063"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36915" y="1321114"/>
            <a:ext cx="8156063"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75" y="2985633"/>
            <a:ext cx="1198440" cy="1138300"/>
          </a:xfrm>
          <a:prstGeom prst="rect">
            <a:avLst/>
          </a:prstGeom>
        </p:spPr>
      </p:pic>
      <p:sp>
        <p:nvSpPr>
          <p:cNvPr id="6" name="TextBox 5">
            <a:extLst>
              <a:ext uri="{FF2B5EF4-FFF2-40B4-BE49-F238E27FC236}">
                <a16:creationId xmlns="" xmlns:a16="http://schemas.microsoft.com/office/drawing/2014/main" id="{928EBC13-D829-5696-03CC-66F2FC326977}"/>
              </a:ext>
            </a:extLst>
          </p:cNvPr>
          <p:cNvSpPr txBox="1"/>
          <p:nvPr/>
        </p:nvSpPr>
        <p:spPr>
          <a:xfrm>
            <a:off x="1735662" y="2809328"/>
            <a:ext cx="7857316" cy="3006592"/>
          </a:xfrm>
          <a:prstGeom prst="rect">
            <a:avLst/>
          </a:prstGeom>
          <a:noFill/>
        </p:spPr>
        <p:txBody>
          <a:bodyPr wrap="square" rtlCol="0">
            <a:spAutoFit/>
          </a:bodyPr>
          <a:lstStyle/>
          <a:p>
            <a:r>
              <a:rPr lang="en-IN" sz="2104" b="1" dirty="0"/>
              <a:t>A CA’s Pen is mightier than a Sword </a:t>
            </a:r>
          </a:p>
          <a:p>
            <a:endParaRPr lang="en-IN" sz="2104" b="1" dirty="0"/>
          </a:p>
          <a:p>
            <a:r>
              <a:rPr lang="en-IN" sz="2104" b="1" dirty="0"/>
              <a:t>As Finance Professionals - Finance is the back bone of any enterprise and CA’s enable the same in Accounting, Reporting and Control roles</a:t>
            </a:r>
          </a:p>
          <a:p>
            <a:endParaRPr lang="en-IN" sz="2104" b="1" dirty="0"/>
          </a:p>
          <a:p>
            <a:r>
              <a:rPr lang="en-IN" sz="2104" b="1" dirty="0"/>
              <a:t>As Auditors - There is no Second Opinion on a CA’s opinion on a financial statement </a:t>
            </a:r>
          </a:p>
          <a:p>
            <a:endParaRPr lang="en-IN" sz="2104" b="1" dirty="0"/>
          </a:p>
        </p:txBody>
      </p:sp>
    </p:spTree>
    <p:extLst>
      <p:ext uri="{BB962C8B-B14F-4D97-AF65-F5344CB8AC3E}">
        <p14:creationId xmlns:p14="http://schemas.microsoft.com/office/powerpoint/2010/main" val="18193079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ound Diagonal Corner Rectangle 239"/>
          <p:cNvSpPr/>
          <p:nvPr/>
        </p:nvSpPr>
        <p:spPr bwMode="gray">
          <a:xfrm>
            <a:off x="5510198" y="2200536"/>
            <a:ext cx="2682514" cy="752707"/>
          </a:xfrm>
          <a:prstGeom prst="round2DiagRect">
            <a:avLst>
              <a:gd name="adj1" fmla="val 29753"/>
              <a:gd name="adj2" fmla="val 0"/>
            </a:avLst>
          </a:prstGeom>
          <a:solidFill>
            <a:srgbClr val="CCD3E1"/>
          </a:solidFill>
          <a:ln w="19050" algn="ctr">
            <a:noFill/>
            <a:miter lim="800000"/>
            <a:headEnd/>
            <a:tailEnd/>
          </a:ln>
        </p:spPr>
        <p:txBody>
          <a:bodyPr wrap="square" lIns="88900" tIns="88900" rIns="720000" bIns="88900" rtlCol="0" anchor="ctr"/>
          <a:lstStyle/>
          <a:p>
            <a:pPr algn="r">
              <a:lnSpc>
                <a:spcPct val="106000"/>
              </a:lnSpc>
              <a:buFont typeface="Wingdings 2" pitchFamily="18" charset="2"/>
              <a:buNone/>
            </a:pPr>
            <a:r>
              <a:rPr lang="en-IN" sz="1400" b="1"/>
              <a:t>Reputation</a:t>
            </a:r>
            <a:endParaRPr lang="en-IN" sz="1400" b="1" dirty="0"/>
          </a:p>
        </p:txBody>
      </p:sp>
      <p:sp>
        <p:nvSpPr>
          <p:cNvPr id="247" name="Rectangle 246"/>
          <p:cNvSpPr/>
          <p:nvPr/>
        </p:nvSpPr>
        <p:spPr bwMode="gray">
          <a:xfrm>
            <a:off x="5510198" y="2462382"/>
            <a:ext cx="70800" cy="2284687"/>
          </a:xfrm>
          <a:prstGeom prst="rect">
            <a:avLst/>
          </a:prstGeom>
          <a:solidFill>
            <a:srgbClr val="CCD3E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p>
        </p:txBody>
      </p:sp>
      <p:sp>
        <p:nvSpPr>
          <p:cNvPr id="246" name="Round Diagonal Corner Rectangle 245"/>
          <p:cNvSpPr/>
          <p:nvPr/>
        </p:nvSpPr>
        <p:spPr bwMode="gray">
          <a:xfrm>
            <a:off x="5679195" y="3042714"/>
            <a:ext cx="2912412" cy="752707"/>
          </a:xfrm>
          <a:prstGeom prst="round2DiagRect">
            <a:avLst>
              <a:gd name="adj1" fmla="val 29753"/>
              <a:gd name="adj2" fmla="val 0"/>
            </a:avLst>
          </a:prstGeom>
          <a:solidFill>
            <a:srgbClr val="B2E0E5"/>
          </a:solidFill>
          <a:ln w="19050" algn="ctr">
            <a:noFill/>
            <a:miter lim="800000"/>
            <a:headEnd/>
            <a:tailEnd/>
          </a:ln>
        </p:spPr>
        <p:txBody>
          <a:bodyPr wrap="square" lIns="88900" tIns="88900" rIns="720000" bIns="88900" rtlCol="0" anchor="ctr"/>
          <a:lstStyle/>
          <a:p>
            <a:pPr algn="r">
              <a:lnSpc>
                <a:spcPct val="106000"/>
              </a:lnSpc>
              <a:buFont typeface="Wingdings 2" pitchFamily="18" charset="2"/>
              <a:buNone/>
            </a:pPr>
            <a:r>
              <a:rPr lang="en-US" sz="1400" b="1" dirty="0"/>
              <a:t>Good social stature</a:t>
            </a:r>
            <a:endParaRPr lang="en-IN" sz="1400" b="1" dirty="0"/>
          </a:p>
        </p:txBody>
      </p:sp>
      <p:sp>
        <p:nvSpPr>
          <p:cNvPr id="254" name="Rectangle 253"/>
          <p:cNvSpPr/>
          <p:nvPr/>
        </p:nvSpPr>
        <p:spPr bwMode="gray">
          <a:xfrm>
            <a:off x="5679195" y="3386426"/>
            <a:ext cx="70800" cy="1360643"/>
          </a:xfrm>
          <a:prstGeom prst="rect">
            <a:avLst/>
          </a:prstGeom>
          <a:solidFill>
            <a:srgbClr val="B2E0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249" name="Round Diagonal Corner Rectangle 248"/>
          <p:cNvSpPr/>
          <p:nvPr/>
        </p:nvSpPr>
        <p:spPr bwMode="gray">
          <a:xfrm flipH="1">
            <a:off x="2939335" y="1964871"/>
            <a:ext cx="2472668" cy="752707"/>
          </a:xfrm>
          <a:prstGeom prst="round2DiagRect">
            <a:avLst>
              <a:gd name="adj1" fmla="val 29753"/>
              <a:gd name="adj2" fmla="val 0"/>
            </a:avLst>
          </a:prstGeom>
          <a:solidFill>
            <a:srgbClr val="B2E0E5"/>
          </a:solidFill>
          <a:ln w="19050" algn="ctr">
            <a:noFill/>
            <a:miter lim="800000"/>
            <a:headEnd/>
            <a:tailEnd/>
          </a:ln>
        </p:spPr>
        <p:txBody>
          <a:bodyPr wrap="square" lIns="720000" tIns="88900" rIns="88900" bIns="88900" rtlCol="0" anchor="ctr"/>
          <a:lstStyle/>
          <a:p>
            <a:pPr>
              <a:lnSpc>
                <a:spcPct val="106000"/>
              </a:lnSpc>
              <a:buFont typeface="Wingdings 2" pitchFamily="18" charset="2"/>
              <a:buNone/>
            </a:pPr>
            <a:r>
              <a:rPr lang="en-US" sz="1400" b="1" dirty="0"/>
              <a:t>Economic well- being</a:t>
            </a:r>
            <a:endParaRPr lang="en-IN" sz="1400" b="1" dirty="0"/>
          </a:p>
        </p:txBody>
      </p:sp>
      <p:sp>
        <p:nvSpPr>
          <p:cNvPr id="255" name="Rectangle 254"/>
          <p:cNvSpPr/>
          <p:nvPr/>
        </p:nvSpPr>
        <p:spPr bwMode="gray">
          <a:xfrm>
            <a:off x="5341203" y="2462382"/>
            <a:ext cx="70800" cy="2284687"/>
          </a:xfrm>
          <a:prstGeom prst="rect">
            <a:avLst/>
          </a:prstGeom>
          <a:solidFill>
            <a:srgbClr val="B2E0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p>
        </p:txBody>
      </p:sp>
      <p:sp>
        <p:nvSpPr>
          <p:cNvPr id="250" name="Round Diagonal Corner Rectangle 249"/>
          <p:cNvSpPr/>
          <p:nvPr/>
        </p:nvSpPr>
        <p:spPr bwMode="gray">
          <a:xfrm flipH="1">
            <a:off x="1378895" y="2832425"/>
            <a:ext cx="3864113" cy="752707"/>
          </a:xfrm>
          <a:prstGeom prst="round2DiagRect">
            <a:avLst>
              <a:gd name="adj1" fmla="val 29753"/>
              <a:gd name="adj2" fmla="val 0"/>
            </a:avLst>
          </a:prstGeom>
          <a:solidFill>
            <a:srgbClr val="CCD3E1"/>
          </a:solidFill>
          <a:ln w="19050" algn="ctr">
            <a:noFill/>
            <a:miter lim="800000"/>
            <a:headEnd/>
            <a:tailEnd/>
          </a:ln>
        </p:spPr>
        <p:txBody>
          <a:bodyPr wrap="square" lIns="720000" tIns="88900" rIns="88900" bIns="88900" rtlCol="0" anchor="ctr"/>
          <a:lstStyle/>
          <a:p>
            <a:pPr>
              <a:lnSpc>
                <a:spcPct val="106000"/>
              </a:lnSpc>
              <a:buFont typeface="Wingdings 2" pitchFamily="18" charset="2"/>
              <a:buNone/>
            </a:pPr>
            <a:r>
              <a:rPr lang="en-IN" sz="1400" b="1" dirty="0"/>
              <a:t>International exposure</a:t>
            </a:r>
          </a:p>
        </p:txBody>
      </p:sp>
      <p:sp>
        <p:nvSpPr>
          <p:cNvPr id="258" name="Rectangle 257"/>
          <p:cNvSpPr/>
          <p:nvPr/>
        </p:nvSpPr>
        <p:spPr bwMode="gray">
          <a:xfrm>
            <a:off x="5172208" y="3156776"/>
            <a:ext cx="70800" cy="1590293"/>
          </a:xfrm>
          <a:prstGeom prst="rect">
            <a:avLst/>
          </a:prstGeom>
          <a:solidFill>
            <a:srgbClr val="CCD3E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p>
        </p:txBody>
      </p:sp>
      <p:sp>
        <p:nvSpPr>
          <p:cNvPr id="251" name="Round Diagonal Corner Rectangle 250"/>
          <p:cNvSpPr/>
          <p:nvPr/>
        </p:nvSpPr>
        <p:spPr bwMode="gray">
          <a:xfrm flipH="1">
            <a:off x="1845389" y="3749250"/>
            <a:ext cx="3228624" cy="752707"/>
          </a:xfrm>
          <a:prstGeom prst="round2DiagRect">
            <a:avLst>
              <a:gd name="adj1" fmla="val 29753"/>
              <a:gd name="adj2" fmla="val 0"/>
            </a:avLst>
          </a:prstGeom>
          <a:solidFill>
            <a:srgbClr val="B2E0E5"/>
          </a:solidFill>
          <a:ln w="19050" algn="ctr">
            <a:noFill/>
            <a:miter lim="800000"/>
            <a:headEnd/>
            <a:tailEnd/>
          </a:ln>
        </p:spPr>
        <p:txBody>
          <a:bodyPr wrap="square" lIns="720000" tIns="88900" rIns="88900" bIns="88900" rtlCol="0" anchor="ctr"/>
          <a:lstStyle/>
          <a:p>
            <a:pPr>
              <a:lnSpc>
                <a:spcPct val="106000"/>
              </a:lnSpc>
              <a:buFont typeface="Wingdings 2" pitchFamily="18" charset="2"/>
              <a:buNone/>
            </a:pPr>
            <a:r>
              <a:rPr lang="en-US" sz="1400" b="1" dirty="0"/>
              <a:t>Attractive career options</a:t>
            </a:r>
            <a:endParaRPr lang="en-IN" sz="1400" b="1" dirty="0"/>
          </a:p>
        </p:txBody>
      </p:sp>
      <p:sp>
        <p:nvSpPr>
          <p:cNvPr id="260" name="Rectangle 259"/>
          <p:cNvSpPr/>
          <p:nvPr/>
        </p:nvSpPr>
        <p:spPr bwMode="gray">
          <a:xfrm>
            <a:off x="5003213" y="3970060"/>
            <a:ext cx="70800" cy="777009"/>
          </a:xfrm>
          <a:prstGeom prst="rect">
            <a:avLst/>
          </a:prstGeom>
          <a:solidFill>
            <a:srgbClr val="B2E0E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p>
        </p:txBody>
      </p:sp>
      <p:grpSp>
        <p:nvGrpSpPr>
          <p:cNvPr id="2" name="Group 144"/>
          <p:cNvGrpSpPr>
            <a:grpSpLocks noChangeAspect="1"/>
          </p:cNvGrpSpPr>
          <p:nvPr/>
        </p:nvGrpSpPr>
        <p:grpSpPr bwMode="auto">
          <a:xfrm>
            <a:off x="3085546" y="2107224"/>
            <a:ext cx="468000" cy="468000"/>
            <a:chOff x="2963" y="1300"/>
            <a:chExt cx="340" cy="340"/>
          </a:xfrm>
          <a:solidFill>
            <a:schemeClr val="tx1"/>
          </a:solidFill>
        </p:grpSpPr>
        <p:sp>
          <p:nvSpPr>
            <p:cNvPr id="277" name="Freeform 145"/>
            <p:cNvSpPr>
              <a:spLocks noEditPoints="1"/>
            </p:cNvSpPr>
            <p:nvPr/>
          </p:nvSpPr>
          <p:spPr bwMode="auto">
            <a:xfrm>
              <a:off x="2963" y="130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8" name="Freeform 146"/>
            <p:cNvSpPr>
              <a:spLocks noEditPoints="1"/>
            </p:cNvSpPr>
            <p:nvPr/>
          </p:nvSpPr>
          <p:spPr bwMode="auto">
            <a:xfrm>
              <a:off x="3041" y="1406"/>
              <a:ext cx="191" cy="128"/>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749"/>
          <p:cNvGrpSpPr>
            <a:grpSpLocks noChangeAspect="1"/>
          </p:cNvGrpSpPr>
          <p:nvPr/>
        </p:nvGrpSpPr>
        <p:grpSpPr bwMode="auto">
          <a:xfrm>
            <a:off x="1989600" y="3891603"/>
            <a:ext cx="468000" cy="468000"/>
            <a:chOff x="3520" y="2686"/>
            <a:chExt cx="340" cy="340"/>
          </a:xfrm>
          <a:solidFill>
            <a:schemeClr val="tx1"/>
          </a:solidFill>
        </p:grpSpPr>
        <p:sp>
          <p:nvSpPr>
            <p:cNvPr id="280" name="Freeform 750"/>
            <p:cNvSpPr>
              <a:spLocks noEditPoints="1"/>
            </p:cNvSpPr>
            <p:nvPr/>
          </p:nvSpPr>
          <p:spPr bwMode="auto">
            <a:xfrm>
              <a:off x="3520" y="26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1" name="Freeform 751"/>
            <p:cNvSpPr>
              <a:spLocks/>
            </p:cNvSpPr>
            <p:nvPr/>
          </p:nvSpPr>
          <p:spPr bwMode="auto">
            <a:xfrm>
              <a:off x="3582" y="2789"/>
              <a:ext cx="144" cy="137"/>
            </a:xfrm>
            <a:custGeom>
              <a:avLst/>
              <a:gdLst>
                <a:gd name="T0" fmla="*/ 209 w 216"/>
                <a:gd name="T1" fmla="*/ 187 h 207"/>
                <a:gd name="T2" fmla="*/ 171 w 216"/>
                <a:gd name="T3" fmla="*/ 179 h 207"/>
                <a:gd name="T4" fmla="*/ 156 w 216"/>
                <a:gd name="T5" fmla="*/ 177 h 207"/>
                <a:gd name="T6" fmla="*/ 145 w 216"/>
                <a:gd name="T7" fmla="*/ 147 h 207"/>
                <a:gd name="T8" fmla="*/ 167 w 216"/>
                <a:gd name="T9" fmla="*/ 96 h 207"/>
                <a:gd name="T10" fmla="*/ 157 w 216"/>
                <a:gd name="T11" fmla="*/ 22 h 207"/>
                <a:gd name="T12" fmla="*/ 108 w 216"/>
                <a:gd name="T13" fmla="*/ 0 h 207"/>
                <a:gd name="T14" fmla="*/ 59 w 216"/>
                <a:gd name="T15" fmla="*/ 22 h 207"/>
                <a:gd name="T16" fmla="*/ 50 w 216"/>
                <a:gd name="T17" fmla="*/ 96 h 207"/>
                <a:gd name="T18" fmla="*/ 72 w 216"/>
                <a:gd name="T19" fmla="*/ 147 h 207"/>
                <a:gd name="T20" fmla="*/ 61 w 216"/>
                <a:gd name="T21" fmla="*/ 177 h 207"/>
                <a:gd name="T22" fmla="*/ 45 w 216"/>
                <a:gd name="T23" fmla="*/ 179 h 207"/>
                <a:gd name="T24" fmla="*/ 8 w 216"/>
                <a:gd name="T25" fmla="*/ 187 h 207"/>
                <a:gd name="T26" fmla="*/ 3 w 216"/>
                <a:gd name="T27" fmla="*/ 201 h 207"/>
                <a:gd name="T28" fmla="*/ 12 w 216"/>
                <a:gd name="T29" fmla="*/ 207 h 207"/>
                <a:gd name="T30" fmla="*/ 17 w 216"/>
                <a:gd name="T31" fmla="*/ 206 h 207"/>
                <a:gd name="T32" fmla="*/ 46 w 216"/>
                <a:gd name="T33" fmla="*/ 200 h 207"/>
                <a:gd name="T34" fmla="*/ 71 w 216"/>
                <a:gd name="T35" fmla="*/ 195 h 207"/>
                <a:gd name="T36" fmla="*/ 91 w 216"/>
                <a:gd name="T37" fmla="*/ 162 h 207"/>
                <a:gd name="T38" fmla="*/ 90 w 216"/>
                <a:gd name="T39" fmla="*/ 135 h 207"/>
                <a:gd name="T40" fmla="*/ 71 w 216"/>
                <a:gd name="T41" fmla="*/ 91 h 207"/>
                <a:gd name="T42" fmla="*/ 76 w 216"/>
                <a:gd name="T43" fmla="*/ 36 h 207"/>
                <a:gd name="T44" fmla="*/ 108 w 216"/>
                <a:gd name="T45" fmla="*/ 22 h 207"/>
                <a:gd name="T46" fmla="*/ 108 w 216"/>
                <a:gd name="T47" fmla="*/ 21 h 207"/>
                <a:gd name="T48" fmla="*/ 109 w 216"/>
                <a:gd name="T49" fmla="*/ 22 h 207"/>
                <a:gd name="T50" fmla="*/ 141 w 216"/>
                <a:gd name="T51" fmla="*/ 36 h 207"/>
                <a:gd name="T52" fmla="*/ 146 w 216"/>
                <a:gd name="T53" fmla="*/ 91 h 207"/>
                <a:gd name="T54" fmla="*/ 127 w 216"/>
                <a:gd name="T55" fmla="*/ 135 h 207"/>
                <a:gd name="T56" fmla="*/ 125 w 216"/>
                <a:gd name="T57" fmla="*/ 162 h 207"/>
                <a:gd name="T58" fmla="*/ 146 w 216"/>
                <a:gd name="T59" fmla="*/ 195 h 207"/>
                <a:gd name="T60" fmla="*/ 170 w 216"/>
                <a:gd name="T61" fmla="*/ 200 h 207"/>
                <a:gd name="T62" fmla="*/ 200 w 216"/>
                <a:gd name="T63" fmla="*/ 206 h 207"/>
                <a:gd name="T64" fmla="*/ 204 w 216"/>
                <a:gd name="T65" fmla="*/ 207 h 207"/>
                <a:gd name="T66" fmla="*/ 214 w 216"/>
                <a:gd name="T67" fmla="*/ 201 h 207"/>
                <a:gd name="T68" fmla="*/ 209 w 216"/>
                <a:gd name="T69"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07">
                  <a:moveTo>
                    <a:pt x="209" y="187"/>
                  </a:moveTo>
                  <a:cubicBezTo>
                    <a:pt x="194" y="180"/>
                    <a:pt x="182" y="180"/>
                    <a:pt x="171" y="179"/>
                  </a:cubicBezTo>
                  <a:cubicBezTo>
                    <a:pt x="165" y="179"/>
                    <a:pt x="159" y="179"/>
                    <a:pt x="156" y="177"/>
                  </a:cubicBezTo>
                  <a:cubicBezTo>
                    <a:pt x="149" y="173"/>
                    <a:pt x="143" y="153"/>
                    <a:pt x="145" y="147"/>
                  </a:cubicBezTo>
                  <a:cubicBezTo>
                    <a:pt x="153" y="134"/>
                    <a:pt x="162" y="114"/>
                    <a:pt x="167" y="96"/>
                  </a:cubicBezTo>
                  <a:cubicBezTo>
                    <a:pt x="174" y="64"/>
                    <a:pt x="171" y="39"/>
                    <a:pt x="157" y="22"/>
                  </a:cubicBezTo>
                  <a:cubicBezTo>
                    <a:pt x="139" y="0"/>
                    <a:pt x="111" y="0"/>
                    <a:pt x="108" y="0"/>
                  </a:cubicBezTo>
                  <a:cubicBezTo>
                    <a:pt x="106" y="0"/>
                    <a:pt x="77" y="0"/>
                    <a:pt x="59" y="22"/>
                  </a:cubicBezTo>
                  <a:cubicBezTo>
                    <a:pt x="45" y="39"/>
                    <a:pt x="42" y="64"/>
                    <a:pt x="50" y="96"/>
                  </a:cubicBezTo>
                  <a:cubicBezTo>
                    <a:pt x="54" y="114"/>
                    <a:pt x="63" y="134"/>
                    <a:pt x="72" y="147"/>
                  </a:cubicBezTo>
                  <a:cubicBezTo>
                    <a:pt x="73" y="153"/>
                    <a:pt x="67" y="173"/>
                    <a:pt x="61" y="177"/>
                  </a:cubicBezTo>
                  <a:cubicBezTo>
                    <a:pt x="57" y="179"/>
                    <a:pt x="52" y="179"/>
                    <a:pt x="45" y="179"/>
                  </a:cubicBezTo>
                  <a:cubicBezTo>
                    <a:pt x="35" y="180"/>
                    <a:pt x="22" y="180"/>
                    <a:pt x="8" y="187"/>
                  </a:cubicBezTo>
                  <a:cubicBezTo>
                    <a:pt x="2" y="189"/>
                    <a:pt x="0" y="196"/>
                    <a:pt x="3" y="201"/>
                  </a:cubicBezTo>
                  <a:cubicBezTo>
                    <a:pt x="4" y="205"/>
                    <a:pt x="8" y="207"/>
                    <a:pt x="12" y="207"/>
                  </a:cubicBezTo>
                  <a:cubicBezTo>
                    <a:pt x="14" y="207"/>
                    <a:pt x="15" y="207"/>
                    <a:pt x="17" y="206"/>
                  </a:cubicBezTo>
                  <a:cubicBezTo>
                    <a:pt x="28" y="201"/>
                    <a:pt x="37" y="201"/>
                    <a:pt x="46" y="200"/>
                  </a:cubicBezTo>
                  <a:cubicBezTo>
                    <a:pt x="55" y="200"/>
                    <a:pt x="63" y="200"/>
                    <a:pt x="71" y="195"/>
                  </a:cubicBezTo>
                  <a:cubicBezTo>
                    <a:pt x="85" y="188"/>
                    <a:pt x="90" y="168"/>
                    <a:pt x="91" y="162"/>
                  </a:cubicBezTo>
                  <a:cubicBezTo>
                    <a:pt x="93" y="153"/>
                    <a:pt x="95" y="142"/>
                    <a:pt x="90" y="135"/>
                  </a:cubicBezTo>
                  <a:cubicBezTo>
                    <a:pt x="82" y="125"/>
                    <a:pt x="74" y="106"/>
                    <a:pt x="71" y="91"/>
                  </a:cubicBezTo>
                  <a:cubicBezTo>
                    <a:pt x="65" y="66"/>
                    <a:pt x="66" y="47"/>
                    <a:pt x="76" y="36"/>
                  </a:cubicBezTo>
                  <a:cubicBezTo>
                    <a:pt x="87" y="21"/>
                    <a:pt x="108" y="22"/>
                    <a:pt x="108" y="22"/>
                  </a:cubicBezTo>
                  <a:cubicBezTo>
                    <a:pt x="108" y="22"/>
                    <a:pt x="108" y="21"/>
                    <a:pt x="108" y="21"/>
                  </a:cubicBezTo>
                  <a:cubicBezTo>
                    <a:pt x="108" y="21"/>
                    <a:pt x="108" y="22"/>
                    <a:pt x="109" y="22"/>
                  </a:cubicBezTo>
                  <a:cubicBezTo>
                    <a:pt x="109" y="22"/>
                    <a:pt x="129" y="21"/>
                    <a:pt x="141" y="36"/>
                  </a:cubicBezTo>
                  <a:cubicBezTo>
                    <a:pt x="150" y="47"/>
                    <a:pt x="152" y="66"/>
                    <a:pt x="146" y="91"/>
                  </a:cubicBezTo>
                  <a:cubicBezTo>
                    <a:pt x="142" y="106"/>
                    <a:pt x="134" y="125"/>
                    <a:pt x="127" y="135"/>
                  </a:cubicBezTo>
                  <a:cubicBezTo>
                    <a:pt x="122" y="142"/>
                    <a:pt x="123" y="153"/>
                    <a:pt x="125" y="162"/>
                  </a:cubicBezTo>
                  <a:cubicBezTo>
                    <a:pt x="126" y="168"/>
                    <a:pt x="132" y="188"/>
                    <a:pt x="146" y="195"/>
                  </a:cubicBezTo>
                  <a:cubicBezTo>
                    <a:pt x="154" y="200"/>
                    <a:pt x="162" y="200"/>
                    <a:pt x="170" y="200"/>
                  </a:cubicBezTo>
                  <a:cubicBezTo>
                    <a:pt x="179" y="201"/>
                    <a:pt x="189" y="201"/>
                    <a:pt x="200" y="206"/>
                  </a:cubicBezTo>
                  <a:cubicBezTo>
                    <a:pt x="201" y="207"/>
                    <a:pt x="203" y="207"/>
                    <a:pt x="204" y="207"/>
                  </a:cubicBezTo>
                  <a:cubicBezTo>
                    <a:pt x="208" y="207"/>
                    <a:pt x="212" y="205"/>
                    <a:pt x="214" y="201"/>
                  </a:cubicBezTo>
                  <a:cubicBezTo>
                    <a:pt x="216" y="196"/>
                    <a:pt x="214" y="189"/>
                    <a:pt x="209"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2" name="Freeform 752"/>
            <p:cNvSpPr>
              <a:spLocks/>
            </p:cNvSpPr>
            <p:nvPr/>
          </p:nvSpPr>
          <p:spPr bwMode="auto">
            <a:xfrm>
              <a:off x="3702" y="2802"/>
              <a:ext cx="95" cy="111"/>
            </a:xfrm>
            <a:custGeom>
              <a:avLst/>
              <a:gdLst>
                <a:gd name="T0" fmla="*/ 136 w 143"/>
                <a:gd name="T1" fmla="*/ 147 h 167"/>
                <a:gd name="T2" fmla="*/ 109 w 143"/>
                <a:gd name="T3" fmla="*/ 139 h 167"/>
                <a:gd name="T4" fmla="*/ 95 w 143"/>
                <a:gd name="T5" fmla="*/ 136 h 167"/>
                <a:gd name="T6" fmla="*/ 89 w 143"/>
                <a:gd name="T7" fmla="*/ 118 h 167"/>
                <a:gd name="T8" fmla="*/ 106 w 143"/>
                <a:gd name="T9" fmla="*/ 78 h 167"/>
                <a:gd name="T10" fmla="*/ 99 w 143"/>
                <a:gd name="T11" fmla="*/ 20 h 167"/>
                <a:gd name="T12" fmla="*/ 56 w 143"/>
                <a:gd name="T13" fmla="*/ 1 h 167"/>
                <a:gd name="T14" fmla="*/ 14 w 143"/>
                <a:gd name="T15" fmla="*/ 20 h 167"/>
                <a:gd name="T16" fmla="*/ 6 w 143"/>
                <a:gd name="T17" fmla="*/ 78 h 167"/>
                <a:gd name="T18" fmla="*/ 24 w 143"/>
                <a:gd name="T19" fmla="*/ 118 h 167"/>
                <a:gd name="T20" fmla="*/ 18 w 143"/>
                <a:gd name="T21" fmla="*/ 136 h 167"/>
                <a:gd name="T22" fmla="*/ 16 w 143"/>
                <a:gd name="T23" fmla="*/ 151 h 167"/>
                <a:gd name="T24" fmla="*/ 24 w 143"/>
                <a:gd name="T25" fmla="*/ 155 h 167"/>
                <a:gd name="T26" fmla="*/ 31 w 143"/>
                <a:gd name="T27" fmla="*/ 153 h 167"/>
                <a:gd name="T28" fmla="*/ 41 w 143"/>
                <a:gd name="T29" fmla="*/ 107 h 167"/>
                <a:gd name="T30" fmla="*/ 27 w 143"/>
                <a:gd name="T31" fmla="*/ 73 h 167"/>
                <a:gd name="T32" fmla="*/ 31 w 143"/>
                <a:gd name="T33" fmla="*/ 33 h 167"/>
                <a:gd name="T34" fmla="*/ 56 w 143"/>
                <a:gd name="T35" fmla="*/ 22 h 167"/>
                <a:gd name="T36" fmla="*/ 82 w 143"/>
                <a:gd name="T37" fmla="*/ 33 h 167"/>
                <a:gd name="T38" fmla="*/ 86 w 143"/>
                <a:gd name="T39" fmla="*/ 73 h 167"/>
                <a:gd name="T40" fmla="*/ 71 w 143"/>
                <a:gd name="T41" fmla="*/ 107 h 167"/>
                <a:gd name="T42" fmla="*/ 82 w 143"/>
                <a:gd name="T43" fmla="*/ 153 h 167"/>
                <a:gd name="T44" fmla="*/ 83 w 143"/>
                <a:gd name="T45" fmla="*/ 154 h 167"/>
                <a:gd name="T46" fmla="*/ 106 w 143"/>
                <a:gd name="T47" fmla="*/ 160 h 167"/>
                <a:gd name="T48" fmla="*/ 125 w 143"/>
                <a:gd name="T49" fmla="*/ 165 h 167"/>
                <a:gd name="T50" fmla="*/ 131 w 143"/>
                <a:gd name="T51" fmla="*/ 167 h 167"/>
                <a:gd name="T52" fmla="*/ 140 w 143"/>
                <a:gd name="T53" fmla="*/ 162 h 167"/>
                <a:gd name="T54" fmla="*/ 136 w 143"/>
                <a:gd name="T55"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6" y="147"/>
                  </a:moveTo>
                  <a:cubicBezTo>
                    <a:pt x="128" y="142"/>
                    <a:pt x="118" y="140"/>
                    <a:pt x="109" y="139"/>
                  </a:cubicBezTo>
                  <a:cubicBezTo>
                    <a:pt x="104" y="138"/>
                    <a:pt x="98" y="137"/>
                    <a:pt x="95" y="136"/>
                  </a:cubicBezTo>
                  <a:cubicBezTo>
                    <a:pt x="89" y="131"/>
                    <a:pt x="88" y="121"/>
                    <a:pt x="89" y="118"/>
                  </a:cubicBezTo>
                  <a:cubicBezTo>
                    <a:pt x="96" y="109"/>
                    <a:pt x="103" y="93"/>
                    <a:pt x="106" y="78"/>
                  </a:cubicBezTo>
                  <a:cubicBezTo>
                    <a:pt x="112" y="53"/>
                    <a:pt x="110" y="34"/>
                    <a:pt x="99" y="20"/>
                  </a:cubicBezTo>
                  <a:cubicBezTo>
                    <a:pt x="83" y="0"/>
                    <a:pt x="58" y="1"/>
                    <a:pt x="56" y="1"/>
                  </a:cubicBezTo>
                  <a:cubicBezTo>
                    <a:pt x="54" y="1"/>
                    <a:pt x="30" y="0"/>
                    <a:pt x="14" y="20"/>
                  </a:cubicBezTo>
                  <a:cubicBezTo>
                    <a:pt x="3" y="34"/>
                    <a:pt x="0" y="53"/>
                    <a:pt x="6" y="78"/>
                  </a:cubicBezTo>
                  <a:cubicBezTo>
                    <a:pt x="10" y="93"/>
                    <a:pt x="17" y="109"/>
                    <a:pt x="24" y="118"/>
                  </a:cubicBezTo>
                  <a:cubicBezTo>
                    <a:pt x="25" y="121"/>
                    <a:pt x="24" y="132"/>
                    <a:pt x="18" y="136"/>
                  </a:cubicBezTo>
                  <a:cubicBezTo>
                    <a:pt x="13" y="140"/>
                    <a:pt x="12" y="146"/>
                    <a:pt x="16" y="151"/>
                  </a:cubicBezTo>
                  <a:cubicBezTo>
                    <a:pt x="18" y="154"/>
                    <a:pt x="21" y="155"/>
                    <a:pt x="24" y="155"/>
                  </a:cubicBezTo>
                  <a:cubicBezTo>
                    <a:pt x="26" y="155"/>
                    <a:pt x="29" y="155"/>
                    <a:pt x="31" y="153"/>
                  </a:cubicBezTo>
                  <a:cubicBezTo>
                    <a:pt x="45" y="142"/>
                    <a:pt x="49" y="118"/>
                    <a:pt x="41" y="107"/>
                  </a:cubicBezTo>
                  <a:cubicBezTo>
                    <a:pt x="36" y="99"/>
                    <a:pt x="30" y="85"/>
                    <a:pt x="27" y="73"/>
                  </a:cubicBezTo>
                  <a:cubicBezTo>
                    <a:pt x="23" y="55"/>
                    <a:pt x="24" y="42"/>
                    <a:pt x="31" y="33"/>
                  </a:cubicBezTo>
                  <a:cubicBezTo>
                    <a:pt x="39" y="22"/>
                    <a:pt x="55" y="22"/>
                    <a:pt x="56" y="22"/>
                  </a:cubicBezTo>
                  <a:cubicBezTo>
                    <a:pt x="58" y="22"/>
                    <a:pt x="73" y="22"/>
                    <a:pt x="82" y="33"/>
                  </a:cubicBezTo>
                  <a:cubicBezTo>
                    <a:pt x="89" y="42"/>
                    <a:pt x="90" y="55"/>
                    <a:pt x="86" y="73"/>
                  </a:cubicBezTo>
                  <a:cubicBezTo>
                    <a:pt x="83" y="85"/>
                    <a:pt x="77" y="99"/>
                    <a:pt x="71" y="107"/>
                  </a:cubicBezTo>
                  <a:cubicBezTo>
                    <a:pt x="63" y="118"/>
                    <a:pt x="67" y="142"/>
                    <a:pt x="82" y="153"/>
                  </a:cubicBezTo>
                  <a:cubicBezTo>
                    <a:pt x="82" y="153"/>
                    <a:pt x="83" y="154"/>
                    <a:pt x="83" y="154"/>
                  </a:cubicBezTo>
                  <a:cubicBezTo>
                    <a:pt x="90" y="158"/>
                    <a:pt x="98" y="159"/>
                    <a:pt x="106" y="160"/>
                  </a:cubicBezTo>
                  <a:cubicBezTo>
                    <a:pt x="113" y="161"/>
                    <a:pt x="121" y="162"/>
                    <a:pt x="125" y="165"/>
                  </a:cubicBezTo>
                  <a:cubicBezTo>
                    <a:pt x="127" y="166"/>
                    <a:pt x="129" y="167"/>
                    <a:pt x="131" y="167"/>
                  </a:cubicBezTo>
                  <a:cubicBezTo>
                    <a:pt x="134" y="167"/>
                    <a:pt x="138" y="165"/>
                    <a:pt x="140" y="162"/>
                  </a:cubicBezTo>
                  <a:cubicBezTo>
                    <a:pt x="143" y="157"/>
                    <a:pt x="141" y="150"/>
                    <a:pt x="136"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795"/>
          <p:cNvGrpSpPr>
            <a:grpSpLocks noChangeAspect="1"/>
          </p:cNvGrpSpPr>
          <p:nvPr/>
        </p:nvGrpSpPr>
        <p:grpSpPr bwMode="auto">
          <a:xfrm>
            <a:off x="7973969" y="3185067"/>
            <a:ext cx="468000" cy="468000"/>
            <a:chOff x="7361" y="3009"/>
            <a:chExt cx="340" cy="340"/>
          </a:xfrm>
          <a:solidFill>
            <a:schemeClr val="tx1"/>
          </a:solidFill>
        </p:grpSpPr>
        <p:sp>
          <p:nvSpPr>
            <p:cNvPr id="284" name="Freeform 796"/>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5" name="Freeform 797"/>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6" name="Freeform 798"/>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7" name="Freeform 799"/>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8" name="Freeform 800"/>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9" name="Freeform 801"/>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0" name="Freeform 802"/>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99"/>
          <p:cNvGrpSpPr>
            <a:grpSpLocks noChangeAspect="1"/>
          </p:cNvGrpSpPr>
          <p:nvPr/>
        </p:nvGrpSpPr>
        <p:grpSpPr bwMode="auto">
          <a:xfrm>
            <a:off x="1517789" y="2974778"/>
            <a:ext cx="468000" cy="468000"/>
            <a:chOff x="390" y="346"/>
            <a:chExt cx="340" cy="340"/>
          </a:xfrm>
          <a:solidFill>
            <a:schemeClr val="tx1"/>
          </a:solidFill>
        </p:grpSpPr>
        <p:sp>
          <p:nvSpPr>
            <p:cNvPr id="292" name="Freeform 100"/>
            <p:cNvSpPr>
              <a:spLocks noEditPoints="1"/>
            </p:cNvSpPr>
            <p:nvPr/>
          </p:nvSpPr>
          <p:spPr bwMode="auto">
            <a:xfrm>
              <a:off x="390" y="34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3" name="Freeform 101"/>
            <p:cNvSpPr>
              <a:spLocks/>
            </p:cNvSpPr>
            <p:nvPr/>
          </p:nvSpPr>
          <p:spPr bwMode="auto">
            <a:xfrm>
              <a:off x="468" y="433"/>
              <a:ext cx="160" cy="189"/>
            </a:xfrm>
            <a:custGeom>
              <a:avLst/>
              <a:gdLst>
                <a:gd name="T0" fmla="*/ 223 w 242"/>
                <a:gd name="T1" fmla="*/ 188 h 285"/>
                <a:gd name="T2" fmla="*/ 141 w 242"/>
                <a:gd name="T3" fmla="*/ 221 h 285"/>
                <a:gd name="T4" fmla="*/ 21 w 242"/>
                <a:gd name="T5" fmla="*/ 101 h 285"/>
                <a:gd name="T6" fmla="*/ 54 w 242"/>
                <a:gd name="T7" fmla="*/ 19 h 285"/>
                <a:gd name="T8" fmla="*/ 53 w 242"/>
                <a:gd name="T9" fmla="*/ 4 h 285"/>
                <a:gd name="T10" fmla="*/ 38 w 242"/>
                <a:gd name="T11" fmla="*/ 5 h 285"/>
                <a:gd name="T12" fmla="*/ 0 w 242"/>
                <a:gd name="T13" fmla="*/ 101 h 285"/>
                <a:gd name="T14" fmla="*/ 128 w 242"/>
                <a:gd name="T15" fmla="*/ 241 h 285"/>
                <a:gd name="T16" fmla="*/ 128 w 242"/>
                <a:gd name="T17" fmla="*/ 263 h 285"/>
                <a:gd name="T18" fmla="*/ 75 w 242"/>
                <a:gd name="T19" fmla="*/ 263 h 285"/>
                <a:gd name="T20" fmla="*/ 64 w 242"/>
                <a:gd name="T21" fmla="*/ 274 h 285"/>
                <a:gd name="T22" fmla="*/ 75 w 242"/>
                <a:gd name="T23" fmla="*/ 285 h 285"/>
                <a:gd name="T24" fmla="*/ 203 w 242"/>
                <a:gd name="T25" fmla="*/ 285 h 285"/>
                <a:gd name="T26" fmla="*/ 213 w 242"/>
                <a:gd name="T27" fmla="*/ 274 h 285"/>
                <a:gd name="T28" fmla="*/ 203 w 242"/>
                <a:gd name="T29" fmla="*/ 263 h 285"/>
                <a:gd name="T30" fmla="*/ 149 w 242"/>
                <a:gd name="T31" fmla="*/ 263 h 285"/>
                <a:gd name="T32" fmla="*/ 149 w 242"/>
                <a:gd name="T33" fmla="*/ 242 h 285"/>
                <a:gd name="T34" fmla="*/ 237 w 242"/>
                <a:gd name="T35" fmla="*/ 204 h 285"/>
                <a:gd name="T36" fmla="*/ 238 w 242"/>
                <a:gd name="T37" fmla="*/ 189 h 285"/>
                <a:gd name="T38" fmla="*/ 223 w 242"/>
                <a:gd name="T39" fmla="*/ 1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2" h="285">
                  <a:moveTo>
                    <a:pt x="223" y="188"/>
                  </a:moveTo>
                  <a:cubicBezTo>
                    <a:pt x="200" y="209"/>
                    <a:pt x="171" y="221"/>
                    <a:pt x="141" y="221"/>
                  </a:cubicBezTo>
                  <a:cubicBezTo>
                    <a:pt x="75" y="221"/>
                    <a:pt x="21" y="167"/>
                    <a:pt x="21" y="101"/>
                  </a:cubicBezTo>
                  <a:cubicBezTo>
                    <a:pt x="21" y="71"/>
                    <a:pt x="33" y="42"/>
                    <a:pt x="54" y="19"/>
                  </a:cubicBezTo>
                  <a:cubicBezTo>
                    <a:pt x="58" y="15"/>
                    <a:pt x="58" y="8"/>
                    <a:pt x="53" y="4"/>
                  </a:cubicBezTo>
                  <a:cubicBezTo>
                    <a:pt x="49" y="0"/>
                    <a:pt x="42" y="1"/>
                    <a:pt x="38" y="5"/>
                  </a:cubicBezTo>
                  <a:cubicBezTo>
                    <a:pt x="14" y="31"/>
                    <a:pt x="0" y="65"/>
                    <a:pt x="0" y="101"/>
                  </a:cubicBezTo>
                  <a:cubicBezTo>
                    <a:pt x="0" y="175"/>
                    <a:pt x="56" y="235"/>
                    <a:pt x="128" y="241"/>
                  </a:cubicBezTo>
                  <a:cubicBezTo>
                    <a:pt x="128" y="263"/>
                    <a:pt x="128" y="263"/>
                    <a:pt x="128" y="263"/>
                  </a:cubicBezTo>
                  <a:cubicBezTo>
                    <a:pt x="75" y="263"/>
                    <a:pt x="75" y="263"/>
                    <a:pt x="75" y="263"/>
                  </a:cubicBezTo>
                  <a:cubicBezTo>
                    <a:pt x="69" y="263"/>
                    <a:pt x="64" y="268"/>
                    <a:pt x="64" y="274"/>
                  </a:cubicBezTo>
                  <a:cubicBezTo>
                    <a:pt x="64" y="280"/>
                    <a:pt x="69" y="285"/>
                    <a:pt x="75" y="285"/>
                  </a:cubicBezTo>
                  <a:cubicBezTo>
                    <a:pt x="203" y="285"/>
                    <a:pt x="203" y="285"/>
                    <a:pt x="203" y="285"/>
                  </a:cubicBezTo>
                  <a:cubicBezTo>
                    <a:pt x="209" y="285"/>
                    <a:pt x="213" y="280"/>
                    <a:pt x="213" y="274"/>
                  </a:cubicBezTo>
                  <a:cubicBezTo>
                    <a:pt x="213" y="268"/>
                    <a:pt x="209" y="263"/>
                    <a:pt x="203" y="263"/>
                  </a:cubicBezTo>
                  <a:cubicBezTo>
                    <a:pt x="149" y="263"/>
                    <a:pt x="149" y="263"/>
                    <a:pt x="149" y="263"/>
                  </a:cubicBezTo>
                  <a:cubicBezTo>
                    <a:pt x="149" y="242"/>
                    <a:pt x="149" y="242"/>
                    <a:pt x="149" y="242"/>
                  </a:cubicBezTo>
                  <a:cubicBezTo>
                    <a:pt x="182" y="240"/>
                    <a:pt x="213" y="226"/>
                    <a:pt x="237" y="204"/>
                  </a:cubicBezTo>
                  <a:cubicBezTo>
                    <a:pt x="241" y="200"/>
                    <a:pt x="242" y="193"/>
                    <a:pt x="238" y="189"/>
                  </a:cubicBezTo>
                  <a:cubicBezTo>
                    <a:pt x="234" y="184"/>
                    <a:pt x="227" y="184"/>
                    <a:pt x="223" y="1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4" name="Freeform 102"/>
            <p:cNvSpPr>
              <a:spLocks noEditPoints="1"/>
            </p:cNvSpPr>
            <p:nvPr/>
          </p:nvSpPr>
          <p:spPr bwMode="auto">
            <a:xfrm>
              <a:off x="492" y="431"/>
              <a:ext cx="138" cy="138"/>
            </a:xfrm>
            <a:custGeom>
              <a:avLst/>
              <a:gdLst>
                <a:gd name="T0" fmla="*/ 104 w 208"/>
                <a:gd name="T1" fmla="*/ 208 h 208"/>
                <a:gd name="T2" fmla="*/ 208 w 208"/>
                <a:gd name="T3" fmla="*/ 104 h 208"/>
                <a:gd name="T4" fmla="*/ 104 w 208"/>
                <a:gd name="T5" fmla="*/ 0 h 208"/>
                <a:gd name="T6" fmla="*/ 0 w 208"/>
                <a:gd name="T7" fmla="*/ 104 h 208"/>
                <a:gd name="T8" fmla="*/ 104 w 208"/>
                <a:gd name="T9" fmla="*/ 208 h 208"/>
                <a:gd name="T10" fmla="*/ 104 w 208"/>
                <a:gd name="T11" fmla="*/ 22 h 208"/>
                <a:gd name="T12" fmla="*/ 186 w 208"/>
                <a:gd name="T13" fmla="*/ 104 h 208"/>
                <a:gd name="T14" fmla="*/ 104 w 208"/>
                <a:gd name="T15" fmla="*/ 187 h 208"/>
                <a:gd name="T16" fmla="*/ 21 w 208"/>
                <a:gd name="T17" fmla="*/ 104 h 208"/>
                <a:gd name="T18" fmla="*/ 104 w 208"/>
                <a:gd name="T19" fmla="*/ 2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104" y="208"/>
                  </a:moveTo>
                  <a:cubicBezTo>
                    <a:pt x="161" y="208"/>
                    <a:pt x="208" y="162"/>
                    <a:pt x="208" y="104"/>
                  </a:cubicBezTo>
                  <a:cubicBezTo>
                    <a:pt x="208" y="47"/>
                    <a:pt x="161" y="0"/>
                    <a:pt x="104" y="0"/>
                  </a:cubicBezTo>
                  <a:cubicBezTo>
                    <a:pt x="46" y="0"/>
                    <a:pt x="0" y="47"/>
                    <a:pt x="0" y="104"/>
                  </a:cubicBezTo>
                  <a:cubicBezTo>
                    <a:pt x="0" y="162"/>
                    <a:pt x="46" y="208"/>
                    <a:pt x="104" y="208"/>
                  </a:cubicBezTo>
                  <a:close/>
                  <a:moveTo>
                    <a:pt x="104" y="22"/>
                  </a:moveTo>
                  <a:cubicBezTo>
                    <a:pt x="149" y="22"/>
                    <a:pt x="186" y="59"/>
                    <a:pt x="186" y="104"/>
                  </a:cubicBezTo>
                  <a:cubicBezTo>
                    <a:pt x="186" y="150"/>
                    <a:pt x="149" y="187"/>
                    <a:pt x="104" y="187"/>
                  </a:cubicBezTo>
                  <a:cubicBezTo>
                    <a:pt x="58" y="187"/>
                    <a:pt x="21" y="150"/>
                    <a:pt x="21" y="104"/>
                  </a:cubicBezTo>
                  <a:cubicBezTo>
                    <a:pt x="21" y="59"/>
                    <a:pt x="58" y="22"/>
                    <a:pt x="10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583"/>
          <p:cNvGrpSpPr>
            <a:grpSpLocks noChangeAspect="1"/>
          </p:cNvGrpSpPr>
          <p:nvPr/>
        </p:nvGrpSpPr>
        <p:grpSpPr bwMode="auto">
          <a:xfrm>
            <a:off x="7561653" y="2342889"/>
            <a:ext cx="469376" cy="468000"/>
            <a:chOff x="1138" y="1953"/>
            <a:chExt cx="341" cy="340"/>
          </a:xfrm>
          <a:solidFill>
            <a:schemeClr val="tx1"/>
          </a:solidFill>
        </p:grpSpPr>
        <p:sp>
          <p:nvSpPr>
            <p:cNvPr id="296" name="Freeform 584"/>
            <p:cNvSpPr>
              <a:spLocks noEditPoints="1"/>
            </p:cNvSpPr>
            <p:nvPr/>
          </p:nvSpPr>
          <p:spPr bwMode="auto">
            <a:xfrm>
              <a:off x="1138" y="195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7" name="Freeform 585"/>
            <p:cNvSpPr>
              <a:spLocks noEditPoints="1"/>
            </p:cNvSpPr>
            <p:nvPr/>
          </p:nvSpPr>
          <p:spPr bwMode="auto">
            <a:xfrm>
              <a:off x="1273" y="2017"/>
              <a:ext cx="71" cy="212"/>
            </a:xfrm>
            <a:custGeom>
              <a:avLst/>
              <a:gdLst>
                <a:gd name="T0" fmla="*/ 86 w 107"/>
                <a:gd name="T1" fmla="*/ 54 h 320"/>
                <a:gd name="T2" fmla="*/ 96 w 107"/>
                <a:gd name="T3" fmla="*/ 13 h 320"/>
                <a:gd name="T4" fmla="*/ 94 w 107"/>
                <a:gd name="T5" fmla="*/ 4 h 320"/>
                <a:gd name="T6" fmla="*/ 86 w 107"/>
                <a:gd name="T7" fmla="*/ 0 h 320"/>
                <a:gd name="T8" fmla="*/ 22 w 107"/>
                <a:gd name="T9" fmla="*/ 0 h 320"/>
                <a:gd name="T10" fmla="*/ 13 w 107"/>
                <a:gd name="T11" fmla="*/ 4 h 320"/>
                <a:gd name="T12" fmla="*/ 11 w 107"/>
                <a:gd name="T13" fmla="*/ 13 h 320"/>
                <a:gd name="T14" fmla="*/ 22 w 107"/>
                <a:gd name="T15" fmla="*/ 54 h 320"/>
                <a:gd name="T16" fmla="*/ 0 w 107"/>
                <a:gd name="T17" fmla="*/ 255 h 320"/>
                <a:gd name="T18" fmla="*/ 3 w 107"/>
                <a:gd name="T19" fmla="*/ 262 h 320"/>
                <a:gd name="T20" fmla="*/ 45 w 107"/>
                <a:gd name="T21" fmla="*/ 316 h 320"/>
                <a:gd name="T22" fmla="*/ 54 w 107"/>
                <a:gd name="T23" fmla="*/ 320 h 320"/>
                <a:gd name="T24" fmla="*/ 62 w 107"/>
                <a:gd name="T25" fmla="*/ 316 h 320"/>
                <a:gd name="T26" fmla="*/ 105 w 107"/>
                <a:gd name="T27" fmla="*/ 262 h 320"/>
                <a:gd name="T28" fmla="*/ 107 w 107"/>
                <a:gd name="T29" fmla="*/ 255 h 320"/>
                <a:gd name="T30" fmla="*/ 86 w 107"/>
                <a:gd name="T31" fmla="*/ 54 h 320"/>
                <a:gd name="T32" fmla="*/ 72 w 107"/>
                <a:gd name="T33" fmla="*/ 21 h 320"/>
                <a:gd name="T34" fmla="*/ 67 w 107"/>
                <a:gd name="T35" fmla="*/ 42 h 320"/>
                <a:gd name="T36" fmla="*/ 41 w 107"/>
                <a:gd name="T37" fmla="*/ 42 h 320"/>
                <a:gd name="T38" fmla="*/ 35 w 107"/>
                <a:gd name="T39" fmla="*/ 21 h 320"/>
                <a:gd name="T40" fmla="*/ 72 w 107"/>
                <a:gd name="T41" fmla="*/ 21 h 320"/>
                <a:gd name="T42" fmla="*/ 54 w 107"/>
                <a:gd name="T43" fmla="*/ 292 h 320"/>
                <a:gd name="T44" fmla="*/ 22 w 107"/>
                <a:gd name="T45" fmla="*/ 252 h 320"/>
                <a:gd name="T46" fmla="*/ 42 w 107"/>
                <a:gd name="T47" fmla="*/ 64 h 320"/>
                <a:gd name="T48" fmla="*/ 65 w 107"/>
                <a:gd name="T49" fmla="*/ 64 h 320"/>
                <a:gd name="T50" fmla="*/ 85 w 107"/>
                <a:gd name="T51" fmla="*/ 252 h 320"/>
                <a:gd name="T52" fmla="*/ 54 w 107"/>
                <a:gd name="T53" fmla="*/ 2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320">
                  <a:moveTo>
                    <a:pt x="86" y="54"/>
                  </a:moveTo>
                  <a:cubicBezTo>
                    <a:pt x="96" y="13"/>
                    <a:pt x="96" y="13"/>
                    <a:pt x="96" y="13"/>
                  </a:cubicBezTo>
                  <a:cubicBezTo>
                    <a:pt x="97" y="10"/>
                    <a:pt x="96" y="6"/>
                    <a:pt x="94" y="4"/>
                  </a:cubicBezTo>
                  <a:cubicBezTo>
                    <a:pt x="92" y="1"/>
                    <a:pt x="89" y="0"/>
                    <a:pt x="86" y="0"/>
                  </a:cubicBezTo>
                  <a:cubicBezTo>
                    <a:pt x="22" y="0"/>
                    <a:pt x="22" y="0"/>
                    <a:pt x="22" y="0"/>
                  </a:cubicBezTo>
                  <a:cubicBezTo>
                    <a:pt x="18" y="0"/>
                    <a:pt x="15" y="1"/>
                    <a:pt x="13" y="4"/>
                  </a:cubicBezTo>
                  <a:cubicBezTo>
                    <a:pt x="11" y="6"/>
                    <a:pt x="11" y="10"/>
                    <a:pt x="11" y="13"/>
                  </a:cubicBezTo>
                  <a:cubicBezTo>
                    <a:pt x="22" y="54"/>
                    <a:pt x="22" y="54"/>
                    <a:pt x="22" y="54"/>
                  </a:cubicBezTo>
                  <a:cubicBezTo>
                    <a:pt x="0" y="255"/>
                    <a:pt x="0" y="255"/>
                    <a:pt x="0" y="255"/>
                  </a:cubicBezTo>
                  <a:cubicBezTo>
                    <a:pt x="0" y="257"/>
                    <a:pt x="1" y="260"/>
                    <a:pt x="3" y="262"/>
                  </a:cubicBezTo>
                  <a:cubicBezTo>
                    <a:pt x="45" y="316"/>
                    <a:pt x="45" y="316"/>
                    <a:pt x="45" y="316"/>
                  </a:cubicBezTo>
                  <a:cubicBezTo>
                    <a:pt x="47" y="318"/>
                    <a:pt x="50" y="320"/>
                    <a:pt x="54" y="320"/>
                  </a:cubicBezTo>
                  <a:cubicBezTo>
                    <a:pt x="57" y="320"/>
                    <a:pt x="60" y="318"/>
                    <a:pt x="62" y="316"/>
                  </a:cubicBezTo>
                  <a:cubicBezTo>
                    <a:pt x="105" y="262"/>
                    <a:pt x="105" y="262"/>
                    <a:pt x="105" y="262"/>
                  </a:cubicBezTo>
                  <a:cubicBezTo>
                    <a:pt x="106" y="260"/>
                    <a:pt x="107" y="257"/>
                    <a:pt x="107" y="255"/>
                  </a:cubicBezTo>
                  <a:lnTo>
                    <a:pt x="86" y="54"/>
                  </a:lnTo>
                  <a:close/>
                  <a:moveTo>
                    <a:pt x="72" y="21"/>
                  </a:moveTo>
                  <a:cubicBezTo>
                    <a:pt x="67" y="42"/>
                    <a:pt x="67" y="42"/>
                    <a:pt x="67" y="42"/>
                  </a:cubicBezTo>
                  <a:cubicBezTo>
                    <a:pt x="41" y="42"/>
                    <a:pt x="41" y="42"/>
                    <a:pt x="41" y="42"/>
                  </a:cubicBezTo>
                  <a:cubicBezTo>
                    <a:pt x="35" y="21"/>
                    <a:pt x="35" y="21"/>
                    <a:pt x="35" y="21"/>
                  </a:cubicBezTo>
                  <a:lnTo>
                    <a:pt x="72" y="21"/>
                  </a:lnTo>
                  <a:close/>
                  <a:moveTo>
                    <a:pt x="54" y="292"/>
                  </a:moveTo>
                  <a:cubicBezTo>
                    <a:pt x="22" y="252"/>
                    <a:pt x="22" y="252"/>
                    <a:pt x="22" y="252"/>
                  </a:cubicBezTo>
                  <a:cubicBezTo>
                    <a:pt x="42" y="64"/>
                    <a:pt x="42" y="64"/>
                    <a:pt x="42" y="64"/>
                  </a:cubicBezTo>
                  <a:cubicBezTo>
                    <a:pt x="65" y="64"/>
                    <a:pt x="65" y="64"/>
                    <a:pt x="65" y="64"/>
                  </a:cubicBezTo>
                  <a:cubicBezTo>
                    <a:pt x="85" y="252"/>
                    <a:pt x="85" y="252"/>
                    <a:pt x="85" y="252"/>
                  </a:cubicBezTo>
                  <a:lnTo>
                    <a:pt x="54"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5" name="Rounded Rectangle 264"/>
          <p:cNvSpPr/>
          <p:nvPr/>
        </p:nvSpPr>
        <p:spPr bwMode="gray">
          <a:xfrm>
            <a:off x="6701790" y="4781550"/>
            <a:ext cx="3448050" cy="540000"/>
          </a:xfrm>
          <a:prstGeom prst="roundRect">
            <a:avLst>
              <a:gd name="adj" fmla="val 50000"/>
            </a:avLst>
          </a:prstGeom>
          <a:solidFill>
            <a:schemeClr val="accent6">
              <a:lumMod val="20000"/>
              <a:lumOff val="80000"/>
            </a:schemeClr>
          </a:solidFill>
          <a:ln w="19050" algn="ctr">
            <a:noFill/>
            <a:miter lim="800000"/>
            <a:headEnd/>
            <a:tailEnd/>
          </a:ln>
        </p:spPr>
        <p:txBody>
          <a:bodyPr wrap="square" lIns="88900" tIns="88900" rIns="88900" bIns="88900" rtlCol="0" anchor="ctr"/>
          <a:lstStyle/>
          <a:p>
            <a:pPr algn="ctr" fontAlgn="auto">
              <a:spcBef>
                <a:spcPts val="0"/>
              </a:spcBef>
              <a:spcAft>
                <a:spcPts val="0"/>
              </a:spcAft>
              <a:defRPr/>
            </a:pPr>
            <a:r>
              <a:rPr lang="en-US" sz="1400" b="1" dirty="0"/>
              <a:t>Dedicated professional</a:t>
            </a:r>
          </a:p>
        </p:txBody>
      </p:sp>
      <p:sp>
        <p:nvSpPr>
          <p:cNvPr id="73" name="Rectangle 72"/>
          <p:cNvSpPr/>
          <p:nvPr/>
        </p:nvSpPr>
        <p:spPr bwMode="gray">
          <a:xfrm>
            <a:off x="433368" y="520995"/>
            <a:ext cx="10255270" cy="910854"/>
          </a:xfrm>
          <a:prstGeom prst="rect">
            <a:avLst/>
          </a:prstGeom>
          <a:solidFill>
            <a:schemeClr val="accent4">
              <a:lumMod val="75000"/>
            </a:schemeClr>
          </a:solidFill>
          <a:ln w="19050" algn="ctr">
            <a:noFill/>
            <a:miter lim="800000"/>
            <a:headEnd/>
            <a:tailEnd/>
          </a:ln>
        </p:spPr>
        <p:txBody>
          <a:bodyPr wrap="square" lIns="216000" tIns="88900" rIns="88900" bIns="88900" rtlCol="0" anchor="ctr"/>
          <a:lstStyle/>
          <a:p>
            <a:pPr algn="ctr">
              <a:lnSpc>
                <a:spcPct val="106000"/>
              </a:lnSpc>
            </a:pPr>
            <a:r>
              <a:rPr lang="en-US" sz="2000" b="1" dirty="0">
                <a:solidFill>
                  <a:schemeClr val="bg1"/>
                </a:solidFill>
              </a:rPr>
              <a:t>Dream CA Believe CA Achieve CA</a:t>
            </a:r>
          </a:p>
        </p:txBody>
      </p:sp>
      <p:grpSp>
        <p:nvGrpSpPr>
          <p:cNvPr id="8" name="Group 221"/>
          <p:cNvGrpSpPr/>
          <p:nvPr/>
        </p:nvGrpSpPr>
        <p:grpSpPr>
          <a:xfrm>
            <a:off x="0" y="5511025"/>
            <a:ext cx="10688638" cy="1542238"/>
            <a:chOff x="3264061" y="5511025"/>
            <a:chExt cx="5878677" cy="1542238"/>
          </a:xfrm>
        </p:grpSpPr>
        <p:sp>
          <p:nvSpPr>
            <p:cNvPr id="5" name="Rectangle 5"/>
            <p:cNvSpPr>
              <a:spLocks noChangeArrowheads="1"/>
            </p:cNvSpPr>
            <p:nvPr/>
          </p:nvSpPr>
          <p:spPr bwMode="auto">
            <a:xfrm>
              <a:off x="3264061" y="5511025"/>
              <a:ext cx="5878677" cy="1291088"/>
            </a:xfrm>
            <a:prstGeom prst="rect">
              <a:avLst/>
            </a:prstGeom>
            <a:solidFill>
              <a:schemeClr val="accent4">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 name="Rectangle 6"/>
            <p:cNvSpPr>
              <a:spLocks noChangeArrowheads="1"/>
            </p:cNvSpPr>
            <p:nvPr/>
          </p:nvSpPr>
          <p:spPr bwMode="auto">
            <a:xfrm>
              <a:off x="3264061" y="6802113"/>
              <a:ext cx="5877415" cy="251150"/>
            </a:xfrm>
            <a:prstGeom prst="rect">
              <a:avLst/>
            </a:prstGeom>
            <a:solidFill>
              <a:schemeClr val="accent4">
                <a:alpha val="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24" name="Group 247"/>
          <p:cNvGrpSpPr/>
          <p:nvPr/>
        </p:nvGrpSpPr>
        <p:grpSpPr>
          <a:xfrm>
            <a:off x="4123306" y="4630107"/>
            <a:ext cx="2217440" cy="2423156"/>
            <a:chOff x="4123306" y="4630107"/>
            <a:chExt cx="2217440" cy="2423156"/>
          </a:xfrm>
        </p:grpSpPr>
        <p:sp>
          <p:nvSpPr>
            <p:cNvPr id="10" name="Freeform 7"/>
            <p:cNvSpPr>
              <a:spLocks/>
            </p:cNvSpPr>
            <p:nvPr/>
          </p:nvSpPr>
          <p:spPr bwMode="auto">
            <a:xfrm>
              <a:off x="4756860" y="4630107"/>
              <a:ext cx="1236819" cy="965476"/>
            </a:xfrm>
            <a:custGeom>
              <a:avLst/>
              <a:gdLst>
                <a:gd name="T0" fmla="*/ 1936 w 2040"/>
                <a:gd name="T1" fmla="*/ 1594 h 1594"/>
                <a:gd name="T2" fmla="*/ 105 w 2040"/>
                <a:gd name="T3" fmla="*/ 1594 h 1594"/>
                <a:gd name="T4" fmla="*/ 0 w 2040"/>
                <a:gd name="T5" fmla="*/ 1490 h 1594"/>
                <a:gd name="T6" fmla="*/ 0 w 2040"/>
                <a:gd name="T7" fmla="*/ 104 h 1594"/>
                <a:gd name="T8" fmla="*/ 105 w 2040"/>
                <a:gd name="T9" fmla="*/ 0 h 1594"/>
                <a:gd name="T10" fmla="*/ 1936 w 2040"/>
                <a:gd name="T11" fmla="*/ 0 h 1594"/>
                <a:gd name="T12" fmla="*/ 2040 w 2040"/>
                <a:gd name="T13" fmla="*/ 104 h 1594"/>
                <a:gd name="T14" fmla="*/ 2040 w 2040"/>
                <a:gd name="T15" fmla="*/ 1490 h 1594"/>
                <a:gd name="T16" fmla="*/ 1936 w 2040"/>
                <a:gd name="T17" fmla="*/ 1594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1594">
                  <a:moveTo>
                    <a:pt x="1936" y="1594"/>
                  </a:moveTo>
                  <a:cubicBezTo>
                    <a:pt x="105" y="1594"/>
                    <a:pt x="105" y="1594"/>
                    <a:pt x="105" y="1594"/>
                  </a:cubicBezTo>
                  <a:cubicBezTo>
                    <a:pt x="47" y="1594"/>
                    <a:pt x="0" y="1547"/>
                    <a:pt x="0" y="1490"/>
                  </a:cubicBezTo>
                  <a:cubicBezTo>
                    <a:pt x="0" y="104"/>
                    <a:pt x="0" y="104"/>
                    <a:pt x="0" y="104"/>
                  </a:cubicBezTo>
                  <a:cubicBezTo>
                    <a:pt x="0" y="47"/>
                    <a:pt x="47" y="0"/>
                    <a:pt x="105" y="0"/>
                  </a:cubicBezTo>
                  <a:cubicBezTo>
                    <a:pt x="1936" y="0"/>
                    <a:pt x="1936" y="0"/>
                    <a:pt x="1936" y="0"/>
                  </a:cubicBezTo>
                  <a:cubicBezTo>
                    <a:pt x="1993" y="0"/>
                    <a:pt x="2040" y="47"/>
                    <a:pt x="2040" y="104"/>
                  </a:cubicBezTo>
                  <a:cubicBezTo>
                    <a:pt x="2040" y="1490"/>
                    <a:pt x="2040" y="1490"/>
                    <a:pt x="2040" y="1490"/>
                  </a:cubicBezTo>
                  <a:cubicBezTo>
                    <a:pt x="2040" y="1547"/>
                    <a:pt x="1993" y="1594"/>
                    <a:pt x="1936" y="1594"/>
                  </a:cubicBez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 name="Freeform 8"/>
            <p:cNvSpPr>
              <a:spLocks/>
            </p:cNvSpPr>
            <p:nvPr/>
          </p:nvSpPr>
          <p:spPr bwMode="auto">
            <a:xfrm>
              <a:off x="4769480" y="5522384"/>
              <a:ext cx="1226723" cy="692871"/>
            </a:xfrm>
            <a:custGeom>
              <a:avLst/>
              <a:gdLst>
                <a:gd name="T0" fmla="*/ 1970 w 2023"/>
                <a:gd name="T1" fmla="*/ 1143 h 1143"/>
                <a:gd name="T2" fmla="*/ 53 w 2023"/>
                <a:gd name="T3" fmla="*/ 1143 h 1143"/>
                <a:gd name="T4" fmla="*/ 0 w 2023"/>
                <a:gd name="T5" fmla="*/ 1090 h 1143"/>
                <a:gd name="T6" fmla="*/ 0 w 2023"/>
                <a:gd name="T7" fmla="*/ 52 h 1143"/>
                <a:gd name="T8" fmla="*/ 53 w 2023"/>
                <a:gd name="T9" fmla="*/ 0 h 1143"/>
                <a:gd name="T10" fmla="*/ 1970 w 2023"/>
                <a:gd name="T11" fmla="*/ 0 h 1143"/>
                <a:gd name="T12" fmla="*/ 2023 w 2023"/>
                <a:gd name="T13" fmla="*/ 52 h 1143"/>
                <a:gd name="T14" fmla="*/ 2023 w 2023"/>
                <a:gd name="T15" fmla="*/ 1090 h 1143"/>
                <a:gd name="T16" fmla="*/ 1970 w 2023"/>
                <a:gd name="T17"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3" h="1143">
                  <a:moveTo>
                    <a:pt x="1970" y="1143"/>
                  </a:moveTo>
                  <a:cubicBezTo>
                    <a:pt x="53" y="1143"/>
                    <a:pt x="53" y="1143"/>
                    <a:pt x="53" y="1143"/>
                  </a:cubicBezTo>
                  <a:cubicBezTo>
                    <a:pt x="24" y="1143"/>
                    <a:pt x="0" y="1119"/>
                    <a:pt x="0" y="1090"/>
                  </a:cubicBezTo>
                  <a:cubicBezTo>
                    <a:pt x="0" y="52"/>
                    <a:pt x="0" y="52"/>
                    <a:pt x="0" y="52"/>
                  </a:cubicBezTo>
                  <a:cubicBezTo>
                    <a:pt x="0" y="23"/>
                    <a:pt x="24" y="0"/>
                    <a:pt x="53" y="0"/>
                  </a:cubicBezTo>
                  <a:cubicBezTo>
                    <a:pt x="1970" y="0"/>
                    <a:pt x="1970" y="0"/>
                    <a:pt x="1970" y="0"/>
                  </a:cubicBezTo>
                  <a:cubicBezTo>
                    <a:pt x="1999" y="0"/>
                    <a:pt x="2023" y="23"/>
                    <a:pt x="2023" y="52"/>
                  </a:cubicBezTo>
                  <a:cubicBezTo>
                    <a:pt x="2023" y="1090"/>
                    <a:pt x="2023" y="1090"/>
                    <a:pt x="2023" y="1090"/>
                  </a:cubicBezTo>
                  <a:cubicBezTo>
                    <a:pt x="2023" y="1119"/>
                    <a:pt x="1999" y="1143"/>
                    <a:pt x="1970" y="1143"/>
                  </a:cubicBez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9"/>
            <p:cNvSpPr>
              <a:spLocks/>
            </p:cNvSpPr>
            <p:nvPr/>
          </p:nvSpPr>
          <p:spPr bwMode="auto">
            <a:xfrm>
              <a:off x="4769480" y="5495880"/>
              <a:ext cx="1226723" cy="691609"/>
            </a:xfrm>
            <a:custGeom>
              <a:avLst/>
              <a:gdLst>
                <a:gd name="T0" fmla="*/ 1970 w 2023"/>
                <a:gd name="T1" fmla="*/ 1143 h 1143"/>
                <a:gd name="T2" fmla="*/ 53 w 2023"/>
                <a:gd name="T3" fmla="*/ 1143 h 1143"/>
                <a:gd name="T4" fmla="*/ 0 w 2023"/>
                <a:gd name="T5" fmla="*/ 1090 h 1143"/>
                <a:gd name="T6" fmla="*/ 0 w 2023"/>
                <a:gd name="T7" fmla="*/ 52 h 1143"/>
                <a:gd name="T8" fmla="*/ 53 w 2023"/>
                <a:gd name="T9" fmla="*/ 0 h 1143"/>
                <a:gd name="T10" fmla="*/ 1970 w 2023"/>
                <a:gd name="T11" fmla="*/ 0 h 1143"/>
                <a:gd name="T12" fmla="*/ 2023 w 2023"/>
                <a:gd name="T13" fmla="*/ 52 h 1143"/>
                <a:gd name="T14" fmla="*/ 2023 w 2023"/>
                <a:gd name="T15" fmla="*/ 1090 h 1143"/>
                <a:gd name="T16" fmla="*/ 1970 w 2023"/>
                <a:gd name="T17"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3" h="1143">
                  <a:moveTo>
                    <a:pt x="1970" y="1143"/>
                  </a:moveTo>
                  <a:cubicBezTo>
                    <a:pt x="53" y="1143"/>
                    <a:pt x="53" y="1143"/>
                    <a:pt x="53" y="1143"/>
                  </a:cubicBezTo>
                  <a:cubicBezTo>
                    <a:pt x="24" y="1143"/>
                    <a:pt x="0" y="1119"/>
                    <a:pt x="0" y="1090"/>
                  </a:cubicBezTo>
                  <a:cubicBezTo>
                    <a:pt x="0" y="52"/>
                    <a:pt x="0" y="52"/>
                    <a:pt x="0" y="52"/>
                  </a:cubicBezTo>
                  <a:cubicBezTo>
                    <a:pt x="0" y="23"/>
                    <a:pt x="24" y="0"/>
                    <a:pt x="53" y="0"/>
                  </a:cubicBezTo>
                  <a:cubicBezTo>
                    <a:pt x="1970" y="0"/>
                    <a:pt x="1970" y="0"/>
                    <a:pt x="1970" y="0"/>
                  </a:cubicBezTo>
                  <a:cubicBezTo>
                    <a:pt x="1999" y="0"/>
                    <a:pt x="2023" y="23"/>
                    <a:pt x="2023" y="52"/>
                  </a:cubicBezTo>
                  <a:cubicBezTo>
                    <a:pt x="2023" y="1090"/>
                    <a:pt x="2023" y="1090"/>
                    <a:pt x="2023" y="1090"/>
                  </a:cubicBezTo>
                  <a:cubicBezTo>
                    <a:pt x="2023" y="1119"/>
                    <a:pt x="1999" y="1143"/>
                    <a:pt x="1970" y="11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10"/>
            <p:cNvSpPr>
              <a:spLocks/>
            </p:cNvSpPr>
            <p:nvPr/>
          </p:nvSpPr>
          <p:spPr bwMode="auto">
            <a:xfrm>
              <a:off x="4842680" y="5557721"/>
              <a:ext cx="85820" cy="60579"/>
            </a:xfrm>
            <a:custGeom>
              <a:avLst/>
              <a:gdLst>
                <a:gd name="T0" fmla="*/ 143 w 143"/>
                <a:gd name="T1" fmla="*/ 95 h 101"/>
                <a:gd name="T2" fmla="*/ 135 w 143"/>
                <a:gd name="T3" fmla="*/ 101 h 101"/>
                <a:gd name="T4" fmla="*/ 9 w 143"/>
                <a:gd name="T5" fmla="*/ 101 h 101"/>
                <a:gd name="T6" fmla="*/ 0 w 143"/>
                <a:gd name="T7" fmla="*/ 95 h 101"/>
                <a:gd name="T8" fmla="*/ 0 w 143"/>
                <a:gd name="T9" fmla="*/ 6 h 101"/>
                <a:gd name="T10" fmla="*/ 9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9" y="101"/>
                    <a:pt x="9" y="101"/>
                    <a:pt x="9" y="101"/>
                  </a:cubicBezTo>
                  <a:cubicBezTo>
                    <a:pt x="4" y="101"/>
                    <a:pt x="0" y="99"/>
                    <a:pt x="0" y="95"/>
                  </a:cubicBezTo>
                  <a:cubicBezTo>
                    <a:pt x="0" y="6"/>
                    <a:pt x="0" y="6"/>
                    <a:pt x="0" y="6"/>
                  </a:cubicBezTo>
                  <a:cubicBezTo>
                    <a:pt x="0" y="2"/>
                    <a:pt x="4" y="0"/>
                    <a:pt x="9"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11"/>
            <p:cNvSpPr>
              <a:spLocks/>
            </p:cNvSpPr>
            <p:nvPr/>
          </p:nvSpPr>
          <p:spPr bwMode="auto">
            <a:xfrm>
              <a:off x="5001700" y="5632183"/>
              <a:ext cx="85820"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12"/>
            <p:cNvSpPr>
              <a:spLocks/>
            </p:cNvSpPr>
            <p:nvPr/>
          </p:nvSpPr>
          <p:spPr bwMode="auto">
            <a:xfrm>
              <a:off x="5025679" y="5706645"/>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40"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13"/>
            <p:cNvSpPr>
              <a:spLocks/>
            </p:cNvSpPr>
            <p:nvPr/>
          </p:nvSpPr>
          <p:spPr bwMode="auto">
            <a:xfrm>
              <a:off x="4973934" y="5782368"/>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14"/>
            <p:cNvSpPr>
              <a:spLocks/>
            </p:cNvSpPr>
            <p:nvPr/>
          </p:nvSpPr>
          <p:spPr bwMode="auto">
            <a:xfrm>
              <a:off x="4842680" y="5856829"/>
              <a:ext cx="85820" cy="70675"/>
            </a:xfrm>
            <a:custGeom>
              <a:avLst/>
              <a:gdLst>
                <a:gd name="T0" fmla="*/ 143 w 143"/>
                <a:gd name="T1" fmla="*/ 111 h 117"/>
                <a:gd name="T2" fmla="*/ 135 w 143"/>
                <a:gd name="T3" fmla="*/ 117 h 117"/>
                <a:gd name="T4" fmla="*/ 9 w 143"/>
                <a:gd name="T5" fmla="*/ 117 h 117"/>
                <a:gd name="T6" fmla="*/ 0 w 143"/>
                <a:gd name="T7" fmla="*/ 111 h 117"/>
                <a:gd name="T8" fmla="*/ 0 w 143"/>
                <a:gd name="T9" fmla="*/ 6 h 117"/>
                <a:gd name="T10" fmla="*/ 9 w 143"/>
                <a:gd name="T11" fmla="*/ 0 h 117"/>
                <a:gd name="T12" fmla="*/ 135 w 143"/>
                <a:gd name="T13" fmla="*/ 0 h 117"/>
                <a:gd name="T14" fmla="*/ 143 w 143"/>
                <a:gd name="T15" fmla="*/ 6 h 117"/>
                <a:gd name="T16" fmla="*/ 143 w 143"/>
                <a:gd name="T17"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17">
                  <a:moveTo>
                    <a:pt x="143" y="111"/>
                  </a:moveTo>
                  <a:cubicBezTo>
                    <a:pt x="143" y="114"/>
                    <a:pt x="140" y="117"/>
                    <a:pt x="135" y="117"/>
                  </a:cubicBezTo>
                  <a:cubicBezTo>
                    <a:pt x="9" y="117"/>
                    <a:pt x="9" y="117"/>
                    <a:pt x="9" y="117"/>
                  </a:cubicBezTo>
                  <a:cubicBezTo>
                    <a:pt x="4" y="117"/>
                    <a:pt x="0" y="114"/>
                    <a:pt x="0" y="111"/>
                  </a:cubicBezTo>
                  <a:cubicBezTo>
                    <a:pt x="0" y="6"/>
                    <a:pt x="0" y="6"/>
                    <a:pt x="0" y="6"/>
                  </a:cubicBezTo>
                  <a:cubicBezTo>
                    <a:pt x="0" y="2"/>
                    <a:pt x="4" y="0"/>
                    <a:pt x="9" y="0"/>
                  </a:cubicBezTo>
                  <a:cubicBezTo>
                    <a:pt x="135" y="0"/>
                    <a:pt x="135" y="0"/>
                    <a:pt x="135" y="0"/>
                  </a:cubicBezTo>
                  <a:cubicBezTo>
                    <a:pt x="140" y="0"/>
                    <a:pt x="143" y="2"/>
                    <a:pt x="143" y="6"/>
                  </a:cubicBezTo>
                  <a:lnTo>
                    <a:pt x="143" y="111"/>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15"/>
            <p:cNvSpPr>
              <a:spLocks/>
            </p:cNvSpPr>
            <p:nvPr/>
          </p:nvSpPr>
          <p:spPr bwMode="auto">
            <a:xfrm>
              <a:off x="4947431" y="5856829"/>
              <a:ext cx="113585" cy="70675"/>
            </a:xfrm>
            <a:custGeom>
              <a:avLst/>
              <a:gdLst>
                <a:gd name="T0" fmla="*/ 187 w 187"/>
                <a:gd name="T1" fmla="*/ 111 h 117"/>
                <a:gd name="T2" fmla="*/ 176 w 187"/>
                <a:gd name="T3" fmla="*/ 117 h 117"/>
                <a:gd name="T4" fmla="*/ 11 w 187"/>
                <a:gd name="T5" fmla="*/ 117 h 117"/>
                <a:gd name="T6" fmla="*/ 0 w 187"/>
                <a:gd name="T7" fmla="*/ 111 h 117"/>
                <a:gd name="T8" fmla="*/ 0 w 187"/>
                <a:gd name="T9" fmla="*/ 6 h 117"/>
                <a:gd name="T10" fmla="*/ 11 w 187"/>
                <a:gd name="T11" fmla="*/ 0 h 117"/>
                <a:gd name="T12" fmla="*/ 176 w 187"/>
                <a:gd name="T13" fmla="*/ 0 h 117"/>
                <a:gd name="T14" fmla="*/ 187 w 187"/>
                <a:gd name="T15" fmla="*/ 6 h 117"/>
                <a:gd name="T16" fmla="*/ 187 w 187"/>
                <a:gd name="T17"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17">
                  <a:moveTo>
                    <a:pt x="187" y="111"/>
                  </a:moveTo>
                  <a:cubicBezTo>
                    <a:pt x="187" y="114"/>
                    <a:pt x="182" y="117"/>
                    <a:pt x="176" y="117"/>
                  </a:cubicBezTo>
                  <a:cubicBezTo>
                    <a:pt x="11" y="117"/>
                    <a:pt x="11" y="117"/>
                    <a:pt x="11" y="117"/>
                  </a:cubicBezTo>
                  <a:cubicBezTo>
                    <a:pt x="5" y="117"/>
                    <a:pt x="0" y="114"/>
                    <a:pt x="0" y="111"/>
                  </a:cubicBezTo>
                  <a:cubicBezTo>
                    <a:pt x="0" y="6"/>
                    <a:pt x="0" y="6"/>
                    <a:pt x="0" y="6"/>
                  </a:cubicBezTo>
                  <a:cubicBezTo>
                    <a:pt x="0" y="2"/>
                    <a:pt x="5" y="0"/>
                    <a:pt x="11" y="0"/>
                  </a:cubicBezTo>
                  <a:cubicBezTo>
                    <a:pt x="176" y="0"/>
                    <a:pt x="176" y="0"/>
                    <a:pt x="176" y="0"/>
                  </a:cubicBezTo>
                  <a:cubicBezTo>
                    <a:pt x="182" y="0"/>
                    <a:pt x="187" y="2"/>
                    <a:pt x="187" y="6"/>
                  </a:cubicBezTo>
                  <a:lnTo>
                    <a:pt x="187" y="111"/>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16"/>
            <p:cNvSpPr>
              <a:spLocks/>
            </p:cNvSpPr>
            <p:nvPr/>
          </p:nvSpPr>
          <p:spPr bwMode="auto">
            <a:xfrm>
              <a:off x="5633992" y="5898478"/>
              <a:ext cx="87083" cy="29028"/>
            </a:xfrm>
            <a:custGeom>
              <a:avLst/>
              <a:gdLst>
                <a:gd name="T0" fmla="*/ 143 w 143"/>
                <a:gd name="T1" fmla="*/ 44 h 49"/>
                <a:gd name="T2" fmla="*/ 135 w 143"/>
                <a:gd name="T3" fmla="*/ 49 h 49"/>
                <a:gd name="T4" fmla="*/ 9 w 143"/>
                <a:gd name="T5" fmla="*/ 49 h 49"/>
                <a:gd name="T6" fmla="*/ 0 w 143"/>
                <a:gd name="T7" fmla="*/ 44 h 49"/>
                <a:gd name="T8" fmla="*/ 0 w 143"/>
                <a:gd name="T9" fmla="*/ 5 h 49"/>
                <a:gd name="T10" fmla="*/ 9 w 143"/>
                <a:gd name="T11" fmla="*/ 0 h 49"/>
                <a:gd name="T12" fmla="*/ 135 w 143"/>
                <a:gd name="T13" fmla="*/ 0 h 49"/>
                <a:gd name="T14" fmla="*/ 143 w 143"/>
                <a:gd name="T15" fmla="*/ 5 h 49"/>
                <a:gd name="T16" fmla="*/ 143 w 143"/>
                <a:gd name="T17"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49">
                  <a:moveTo>
                    <a:pt x="143" y="44"/>
                  </a:moveTo>
                  <a:cubicBezTo>
                    <a:pt x="143" y="46"/>
                    <a:pt x="139" y="49"/>
                    <a:pt x="135" y="49"/>
                  </a:cubicBezTo>
                  <a:cubicBezTo>
                    <a:pt x="9" y="49"/>
                    <a:pt x="9" y="49"/>
                    <a:pt x="9" y="49"/>
                  </a:cubicBezTo>
                  <a:cubicBezTo>
                    <a:pt x="4" y="49"/>
                    <a:pt x="0" y="46"/>
                    <a:pt x="0" y="44"/>
                  </a:cubicBezTo>
                  <a:cubicBezTo>
                    <a:pt x="0" y="5"/>
                    <a:pt x="0" y="5"/>
                    <a:pt x="0" y="5"/>
                  </a:cubicBezTo>
                  <a:cubicBezTo>
                    <a:pt x="0" y="2"/>
                    <a:pt x="4" y="0"/>
                    <a:pt x="9" y="0"/>
                  </a:cubicBezTo>
                  <a:cubicBezTo>
                    <a:pt x="135" y="0"/>
                    <a:pt x="135" y="0"/>
                    <a:pt x="135" y="0"/>
                  </a:cubicBezTo>
                  <a:cubicBezTo>
                    <a:pt x="139" y="0"/>
                    <a:pt x="143" y="2"/>
                    <a:pt x="143" y="5"/>
                  </a:cubicBezTo>
                  <a:lnTo>
                    <a:pt x="143" y="44"/>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17"/>
            <p:cNvSpPr>
              <a:spLocks/>
            </p:cNvSpPr>
            <p:nvPr/>
          </p:nvSpPr>
          <p:spPr bwMode="auto">
            <a:xfrm>
              <a:off x="5738743" y="5899739"/>
              <a:ext cx="85820" cy="29028"/>
            </a:xfrm>
            <a:custGeom>
              <a:avLst/>
              <a:gdLst>
                <a:gd name="T0" fmla="*/ 143 w 143"/>
                <a:gd name="T1" fmla="*/ 44 h 49"/>
                <a:gd name="T2" fmla="*/ 135 w 143"/>
                <a:gd name="T3" fmla="*/ 49 h 49"/>
                <a:gd name="T4" fmla="*/ 9 w 143"/>
                <a:gd name="T5" fmla="*/ 49 h 49"/>
                <a:gd name="T6" fmla="*/ 0 w 143"/>
                <a:gd name="T7" fmla="*/ 44 h 49"/>
                <a:gd name="T8" fmla="*/ 0 w 143"/>
                <a:gd name="T9" fmla="*/ 5 h 49"/>
                <a:gd name="T10" fmla="*/ 9 w 143"/>
                <a:gd name="T11" fmla="*/ 0 h 49"/>
                <a:gd name="T12" fmla="*/ 135 w 143"/>
                <a:gd name="T13" fmla="*/ 0 h 49"/>
                <a:gd name="T14" fmla="*/ 143 w 143"/>
                <a:gd name="T15" fmla="*/ 5 h 49"/>
                <a:gd name="T16" fmla="*/ 143 w 143"/>
                <a:gd name="T17"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49">
                  <a:moveTo>
                    <a:pt x="143" y="44"/>
                  </a:moveTo>
                  <a:cubicBezTo>
                    <a:pt x="143" y="47"/>
                    <a:pt x="139" y="49"/>
                    <a:pt x="135" y="49"/>
                  </a:cubicBezTo>
                  <a:cubicBezTo>
                    <a:pt x="9" y="49"/>
                    <a:pt x="9" y="49"/>
                    <a:pt x="9" y="49"/>
                  </a:cubicBezTo>
                  <a:cubicBezTo>
                    <a:pt x="4" y="49"/>
                    <a:pt x="0" y="47"/>
                    <a:pt x="0" y="44"/>
                  </a:cubicBezTo>
                  <a:cubicBezTo>
                    <a:pt x="0" y="5"/>
                    <a:pt x="0" y="5"/>
                    <a:pt x="0" y="5"/>
                  </a:cubicBezTo>
                  <a:cubicBezTo>
                    <a:pt x="0" y="2"/>
                    <a:pt x="4" y="0"/>
                    <a:pt x="9" y="0"/>
                  </a:cubicBezTo>
                  <a:cubicBezTo>
                    <a:pt x="135" y="0"/>
                    <a:pt x="135" y="0"/>
                    <a:pt x="135" y="0"/>
                  </a:cubicBezTo>
                  <a:cubicBezTo>
                    <a:pt x="139" y="0"/>
                    <a:pt x="143" y="2"/>
                    <a:pt x="143" y="5"/>
                  </a:cubicBezTo>
                  <a:lnTo>
                    <a:pt x="143" y="44"/>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8"/>
            <p:cNvSpPr>
              <a:spLocks/>
            </p:cNvSpPr>
            <p:nvPr/>
          </p:nvSpPr>
          <p:spPr bwMode="auto">
            <a:xfrm>
              <a:off x="5846018" y="5898478"/>
              <a:ext cx="85820" cy="29028"/>
            </a:xfrm>
            <a:custGeom>
              <a:avLst/>
              <a:gdLst>
                <a:gd name="T0" fmla="*/ 143 w 143"/>
                <a:gd name="T1" fmla="*/ 43 h 47"/>
                <a:gd name="T2" fmla="*/ 135 w 143"/>
                <a:gd name="T3" fmla="*/ 47 h 47"/>
                <a:gd name="T4" fmla="*/ 9 w 143"/>
                <a:gd name="T5" fmla="*/ 47 h 47"/>
                <a:gd name="T6" fmla="*/ 0 w 143"/>
                <a:gd name="T7" fmla="*/ 43 h 47"/>
                <a:gd name="T8" fmla="*/ 0 w 143"/>
                <a:gd name="T9" fmla="*/ 5 h 47"/>
                <a:gd name="T10" fmla="*/ 8 w 143"/>
                <a:gd name="T11" fmla="*/ 0 h 47"/>
                <a:gd name="T12" fmla="*/ 135 w 143"/>
                <a:gd name="T13" fmla="*/ 0 h 47"/>
                <a:gd name="T14" fmla="*/ 143 w 143"/>
                <a:gd name="T15" fmla="*/ 5 h 47"/>
                <a:gd name="T16" fmla="*/ 143 w 143"/>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47">
                  <a:moveTo>
                    <a:pt x="143" y="43"/>
                  </a:moveTo>
                  <a:cubicBezTo>
                    <a:pt x="143" y="45"/>
                    <a:pt x="139" y="47"/>
                    <a:pt x="135" y="47"/>
                  </a:cubicBezTo>
                  <a:cubicBezTo>
                    <a:pt x="9" y="47"/>
                    <a:pt x="9" y="47"/>
                    <a:pt x="9" y="47"/>
                  </a:cubicBezTo>
                  <a:cubicBezTo>
                    <a:pt x="4" y="47"/>
                    <a:pt x="0" y="45"/>
                    <a:pt x="0" y="43"/>
                  </a:cubicBezTo>
                  <a:cubicBezTo>
                    <a:pt x="0" y="5"/>
                    <a:pt x="0" y="5"/>
                    <a:pt x="0" y="5"/>
                  </a:cubicBezTo>
                  <a:cubicBezTo>
                    <a:pt x="0" y="3"/>
                    <a:pt x="4" y="0"/>
                    <a:pt x="8" y="0"/>
                  </a:cubicBezTo>
                  <a:cubicBezTo>
                    <a:pt x="135" y="0"/>
                    <a:pt x="135" y="0"/>
                    <a:pt x="135" y="0"/>
                  </a:cubicBezTo>
                  <a:cubicBezTo>
                    <a:pt x="139" y="0"/>
                    <a:pt x="143" y="3"/>
                    <a:pt x="143" y="5"/>
                  </a:cubicBezTo>
                  <a:lnTo>
                    <a:pt x="143" y="43"/>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19"/>
            <p:cNvSpPr>
              <a:spLocks/>
            </p:cNvSpPr>
            <p:nvPr/>
          </p:nvSpPr>
          <p:spPr bwMode="auto">
            <a:xfrm>
              <a:off x="5738743" y="5856829"/>
              <a:ext cx="87083" cy="27765"/>
            </a:xfrm>
            <a:custGeom>
              <a:avLst/>
              <a:gdLst>
                <a:gd name="T0" fmla="*/ 143 w 143"/>
                <a:gd name="T1" fmla="*/ 42 h 47"/>
                <a:gd name="T2" fmla="*/ 135 w 143"/>
                <a:gd name="T3" fmla="*/ 47 h 47"/>
                <a:gd name="T4" fmla="*/ 9 w 143"/>
                <a:gd name="T5" fmla="*/ 47 h 47"/>
                <a:gd name="T6" fmla="*/ 0 w 143"/>
                <a:gd name="T7" fmla="*/ 42 h 47"/>
                <a:gd name="T8" fmla="*/ 0 w 143"/>
                <a:gd name="T9" fmla="*/ 5 h 47"/>
                <a:gd name="T10" fmla="*/ 9 w 143"/>
                <a:gd name="T11" fmla="*/ 0 h 47"/>
                <a:gd name="T12" fmla="*/ 135 w 143"/>
                <a:gd name="T13" fmla="*/ 0 h 47"/>
                <a:gd name="T14" fmla="*/ 143 w 143"/>
                <a:gd name="T15" fmla="*/ 5 h 47"/>
                <a:gd name="T16" fmla="*/ 143 w 143"/>
                <a:gd name="T1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47">
                  <a:moveTo>
                    <a:pt x="143" y="42"/>
                  </a:moveTo>
                  <a:cubicBezTo>
                    <a:pt x="143" y="45"/>
                    <a:pt x="139" y="47"/>
                    <a:pt x="135" y="47"/>
                  </a:cubicBezTo>
                  <a:cubicBezTo>
                    <a:pt x="9" y="47"/>
                    <a:pt x="9" y="47"/>
                    <a:pt x="9" y="47"/>
                  </a:cubicBezTo>
                  <a:cubicBezTo>
                    <a:pt x="4" y="47"/>
                    <a:pt x="0" y="45"/>
                    <a:pt x="0" y="42"/>
                  </a:cubicBezTo>
                  <a:cubicBezTo>
                    <a:pt x="0" y="5"/>
                    <a:pt x="0" y="5"/>
                    <a:pt x="0" y="5"/>
                  </a:cubicBezTo>
                  <a:cubicBezTo>
                    <a:pt x="0" y="2"/>
                    <a:pt x="4" y="0"/>
                    <a:pt x="9" y="0"/>
                  </a:cubicBezTo>
                  <a:cubicBezTo>
                    <a:pt x="135" y="0"/>
                    <a:pt x="135" y="0"/>
                    <a:pt x="135" y="0"/>
                  </a:cubicBezTo>
                  <a:cubicBezTo>
                    <a:pt x="139" y="0"/>
                    <a:pt x="143" y="2"/>
                    <a:pt x="143" y="5"/>
                  </a:cubicBezTo>
                  <a:lnTo>
                    <a:pt x="143" y="42"/>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20"/>
            <p:cNvSpPr>
              <a:spLocks/>
            </p:cNvSpPr>
            <p:nvPr/>
          </p:nvSpPr>
          <p:spPr bwMode="auto">
            <a:xfrm>
              <a:off x="5079947" y="5856829"/>
              <a:ext cx="508611" cy="70675"/>
            </a:xfrm>
            <a:custGeom>
              <a:avLst/>
              <a:gdLst>
                <a:gd name="T0" fmla="*/ 839 w 839"/>
                <a:gd name="T1" fmla="*/ 112 h 118"/>
                <a:gd name="T2" fmla="*/ 831 w 839"/>
                <a:gd name="T3" fmla="*/ 118 h 118"/>
                <a:gd name="T4" fmla="*/ 9 w 839"/>
                <a:gd name="T5" fmla="*/ 118 h 118"/>
                <a:gd name="T6" fmla="*/ 0 w 839"/>
                <a:gd name="T7" fmla="*/ 112 h 118"/>
                <a:gd name="T8" fmla="*/ 0 w 839"/>
                <a:gd name="T9" fmla="*/ 6 h 118"/>
                <a:gd name="T10" fmla="*/ 9 w 839"/>
                <a:gd name="T11" fmla="*/ 1 h 118"/>
                <a:gd name="T12" fmla="*/ 831 w 839"/>
                <a:gd name="T13" fmla="*/ 0 h 118"/>
                <a:gd name="T14" fmla="*/ 839 w 839"/>
                <a:gd name="T15" fmla="*/ 6 h 118"/>
                <a:gd name="T16" fmla="*/ 839 w 839"/>
                <a:gd name="T17"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9" h="118">
                  <a:moveTo>
                    <a:pt x="839" y="112"/>
                  </a:moveTo>
                  <a:cubicBezTo>
                    <a:pt x="839" y="115"/>
                    <a:pt x="835" y="118"/>
                    <a:pt x="831" y="118"/>
                  </a:cubicBezTo>
                  <a:cubicBezTo>
                    <a:pt x="9" y="118"/>
                    <a:pt x="9" y="118"/>
                    <a:pt x="9" y="118"/>
                  </a:cubicBezTo>
                  <a:cubicBezTo>
                    <a:pt x="4" y="118"/>
                    <a:pt x="0" y="115"/>
                    <a:pt x="0" y="112"/>
                  </a:cubicBezTo>
                  <a:cubicBezTo>
                    <a:pt x="0" y="6"/>
                    <a:pt x="0" y="6"/>
                    <a:pt x="0" y="6"/>
                  </a:cubicBezTo>
                  <a:cubicBezTo>
                    <a:pt x="0" y="3"/>
                    <a:pt x="4" y="1"/>
                    <a:pt x="9" y="1"/>
                  </a:cubicBezTo>
                  <a:cubicBezTo>
                    <a:pt x="831" y="0"/>
                    <a:pt x="831" y="0"/>
                    <a:pt x="831" y="0"/>
                  </a:cubicBezTo>
                  <a:cubicBezTo>
                    <a:pt x="835" y="0"/>
                    <a:pt x="839" y="3"/>
                    <a:pt x="839" y="6"/>
                  </a:cubicBezTo>
                  <a:lnTo>
                    <a:pt x="839" y="112"/>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21"/>
            <p:cNvSpPr>
              <a:spLocks/>
            </p:cNvSpPr>
            <p:nvPr/>
          </p:nvSpPr>
          <p:spPr bwMode="auto">
            <a:xfrm>
              <a:off x="5120333" y="5907312"/>
              <a:ext cx="405122" cy="3787"/>
            </a:xfrm>
            <a:custGeom>
              <a:avLst/>
              <a:gdLst>
                <a:gd name="T0" fmla="*/ 668 w 668"/>
                <a:gd name="T1" fmla="*/ 7 h 8"/>
                <a:gd name="T2" fmla="*/ 661 w 668"/>
                <a:gd name="T3" fmla="*/ 7 h 8"/>
                <a:gd name="T4" fmla="*/ 7 w 668"/>
                <a:gd name="T5" fmla="*/ 8 h 8"/>
                <a:gd name="T6" fmla="*/ 0 w 668"/>
                <a:gd name="T7" fmla="*/ 7 h 8"/>
                <a:gd name="T8" fmla="*/ 0 w 668"/>
                <a:gd name="T9" fmla="*/ 1 h 8"/>
                <a:gd name="T10" fmla="*/ 7 w 668"/>
                <a:gd name="T11" fmla="*/ 0 h 8"/>
                <a:gd name="T12" fmla="*/ 661 w 668"/>
                <a:gd name="T13" fmla="*/ 0 h 8"/>
                <a:gd name="T14" fmla="*/ 668 w 668"/>
                <a:gd name="T15" fmla="*/ 1 h 8"/>
                <a:gd name="T16" fmla="*/ 668 w 668"/>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8">
                  <a:moveTo>
                    <a:pt x="668" y="7"/>
                  </a:moveTo>
                  <a:cubicBezTo>
                    <a:pt x="668" y="7"/>
                    <a:pt x="665" y="7"/>
                    <a:pt x="661" y="7"/>
                  </a:cubicBezTo>
                  <a:cubicBezTo>
                    <a:pt x="7" y="8"/>
                    <a:pt x="7" y="8"/>
                    <a:pt x="7" y="8"/>
                  </a:cubicBezTo>
                  <a:cubicBezTo>
                    <a:pt x="3" y="8"/>
                    <a:pt x="0" y="7"/>
                    <a:pt x="0" y="7"/>
                  </a:cubicBezTo>
                  <a:cubicBezTo>
                    <a:pt x="0" y="1"/>
                    <a:pt x="0" y="1"/>
                    <a:pt x="0" y="1"/>
                  </a:cubicBezTo>
                  <a:cubicBezTo>
                    <a:pt x="0" y="1"/>
                    <a:pt x="3" y="0"/>
                    <a:pt x="7" y="0"/>
                  </a:cubicBezTo>
                  <a:cubicBezTo>
                    <a:pt x="661" y="0"/>
                    <a:pt x="661" y="0"/>
                    <a:pt x="661" y="0"/>
                  </a:cubicBezTo>
                  <a:cubicBezTo>
                    <a:pt x="665" y="0"/>
                    <a:pt x="668" y="0"/>
                    <a:pt x="668" y="1"/>
                  </a:cubicBezTo>
                  <a:lnTo>
                    <a:pt x="668" y="7"/>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Freeform 22"/>
            <p:cNvSpPr>
              <a:spLocks/>
            </p:cNvSpPr>
            <p:nvPr/>
          </p:nvSpPr>
          <p:spPr bwMode="auto">
            <a:xfrm>
              <a:off x="4977721" y="5909836"/>
              <a:ext cx="60579" cy="3787"/>
            </a:xfrm>
            <a:custGeom>
              <a:avLst/>
              <a:gdLst>
                <a:gd name="T0" fmla="*/ 99 w 99"/>
                <a:gd name="T1" fmla="*/ 7 h 7"/>
                <a:gd name="T2" fmla="*/ 98 w 99"/>
                <a:gd name="T3" fmla="*/ 7 h 7"/>
                <a:gd name="T4" fmla="*/ 1 w 99"/>
                <a:gd name="T5" fmla="*/ 7 h 7"/>
                <a:gd name="T6" fmla="*/ 0 w 99"/>
                <a:gd name="T7" fmla="*/ 7 h 7"/>
                <a:gd name="T8" fmla="*/ 0 w 99"/>
                <a:gd name="T9" fmla="*/ 0 h 7"/>
                <a:gd name="T10" fmla="*/ 1 w 99"/>
                <a:gd name="T11" fmla="*/ 0 h 7"/>
                <a:gd name="T12" fmla="*/ 98 w 99"/>
                <a:gd name="T13" fmla="*/ 0 h 7"/>
                <a:gd name="T14" fmla="*/ 99 w 99"/>
                <a:gd name="T15" fmla="*/ 0 h 7"/>
                <a:gd name="T16" fmla="*/ 99 w 9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
                  <a:moveTo>
                    <a:pt x="99" y="7"/>
                  </a:moveTo>
                  <a:cubicBezTo>
                    <a:pt x="99" y="7"/>
                    <a:pt x="98" y="7"/>
                    <a:pt x="98" y="7"/>
                  </a:cubicBezTo>
                  <a:cubicBezTo>
                    <a:pt x="1" y="7"/>
                    <a:pt x="1" y="7"/>
                    <a:pt x="1" y="7"/>
                  </a:cubicBezTo>
                  <a:cubicBezTo>
                    <a:pt x="1" y="7"/>
                    <a:pt x="0" y="7"/>
                    <a:pt x="0" y="7"/>
                  </a:cubicBezTo>
                  <a:cubicBezTo>
                    <a:pt x="0" y="0"/>
                    <a:pt x="0" y="0"/>
                    <a:pt x="0" y="0"/>
                  </a:cubicBezTo>
                  <a:cubicBezTo>
                    <a:pt x="0" y="0"/>
                    <a:pt x="1" y="0"/>
                    <a:pt x="1" y="0"/>
                  </a:cubicBezTo>
                  <a:cubicBezTo>
                    <a:pt x="98" y="0"/>
                    <a:pt x="98" y="0"/>
                    <a:pt x="98" y="0"/>
                  </a:cubicBezTo>
                  <a:cubicBezTo>
                    <a:pt x="98" y="0"/>
                    <a:pt x="99" y="0"/>
                    <a:pt x="99" y="0"/>
                  </a:cubicBezTo>
                  <a:lnTo>
                    <a:pt x="99" y="7"/>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 name="Freeform 23"/>
            <p:cNvSpPr>
              <a:spLocks/>
            </p:cNvSpPr>
            <p:nvPr/>
          </p:nvSpPr>
          <p:spPr bwMode="auto">
            <a:xfrm>
              <a:off x="4856563" y="5903526"/>
              <a:ext cx="25241" cy="5048"/>
            </a:xfrm>
            <a:custGeom>
              <a:avLst/>
              <a:gdLst>
                <a:gd name="T0" fmla="*/ 42 w 42"/>
                <a:gd name="T1" fmla="*/ 7 h 8"/>
                <a:gd name="T2" fmla="*/ 41 w 42"/>
                <a:gd name="T3" fmla="*/ 8 h 8"/>
                <a:gd name="T4" fmla="*/ 0 w 42"/>
                <a:gd name="T5" fmla="*/ 8 h 8"/>
                <a:gd name="T6" fmla="*/ 0 w 42"/>
                <a:gd name="T7" fmla="*/ 7 h 8"/>
                <a:gd name="T8" fmla="*/ 0 w 42"/>
                <a:gd name="T9" fmla="*/ 1 h 8"/>
                <a:gd name="T10" fmla="*/ 0 w 42"/>
                <a:gd name="T11" fmla="*/ 0 h 8"/>
                <a:gd name="T12" fmla="*/ 41 w 42"/>
                <a:gd name="T13" fmla="*/ 0 h 8"/>
                <a:gd name="T14" fmla="*/ 42 w 42"/>
                <a:gd name="T15" fmla="*/ 1 h 8"/>
                <a:gd name="T16" fmla="*/ 42 w 42"/>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
                  <a:moveTo>
                    <a:pt x="42" y="7"/>
                  </a:moveTo>
                  <a:cubicBezTo>
                    <a:pt x="42" y="7"/>
                    <a:pt x="42" y="8"/>
                    <a:pt x="41" y="8"/>
                  </a:cubicBezTo>
                  <a:cubicBezTo>
                    <a:pt x="0" y="8"/>
                    <a:pt x="0" y="8"/>
                    <a:pt x="0" y="8"/>
                  </a:cubicBezTo>
                  <a:cubicBezTo>
                    <a:pt x="0" y="8"/>
                    <a:pt x="0" y="7"/>
                    <a:pt x="0" y="7"/>
                  </a:cubicBezTo>
                  <a:cubicBezTo>
                    <a:pt x="0" y="1"/>
                    <a:pt x="0" y="1"/>
                    <a:pt x="0" y="1"/>
                  </a:cubicBezTo>
                  <a:cubicBezTo>
                    <a:pt x="0" y="0"/>
                    <a:pt x="0" y="0"/>
                    <a:pt x="0" y="0"/>
                  </a:cubicBezTo>
                  <a:cubicBezTo>
                    <a:pt x="41" y="0"/>
                    <a:pt x="41" y="0"/>
                    <a:pt x="41" y="0"/>
                  </a:cubicBezTo>
                  <a:cubicBezTo>
                    <a:pt x="42" y="0"/>
                    <a:pt x="42" y="0"/>
                    <a:pt x="42" y="1"/>
                  </a:cubicBezTo>
                  <a:lnTo>
                    <a:pt x="42" y="7"/>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24"/>
            <p:cNvSpPr>
              <a:spLocks/>
            </p:cNvSpPr>
            <p:nvPr/>
          </p:nvSpPr>
          <p:spPr bwMode="auto">
            <a:xfrm>
              <a:off x="5079947" y="5782368"/>
              <a:ext cx="85820" cy="60579"/>
            </a:xfrm>
            <a:custGeom>
              <a:avLst/>
              <a:gdLst>
                <a:gd name="T0" fmla="*/ 143 w 143"/>
                <a:gd name="T1" fmla="*/ 96 h 101"/>
                <a:gd name="T2" fmla="*/ 135 w 143"/>
                <a:gd name="T3" fmla="*/ 101 h 101"/>
                <a:gd name="T4" fmla="*/ 9 w 143"/>
                <a:gd name="T5" fmla="*/ 101 h 101"/>
                <a:gd name="T6" fmla="*/ 0 w 143"/>
                <a:gd name="T7" fmla="*/ 96 h 101"/>
                <a:gd name="T8" fmla="*/ 0 w 143"/>
                <a:gd name="T9" fmla="*/ 6 h 101"/>
                <a:gd name="T10" fmla="*/ 9 w 143"/>
                <a:gd name="T11" fmla="*/ 0 h 101"/>
                <a:gd name="T12" fmla="*/ 135 w 143"/>
                <a:gd name="T13" fmla="*/ 0 h 101"/>
                <a:gd name="T14" fmla="*/ 143 w 143"/>
                <a:gd name="T15" fmla="*/ 6 h 101"/>
                <a:gd name="T16" fmla="*/ 143 w 143"/>
                <a:gd name="T17"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6"/>
                  </a:moveTo>
                  <a:cubicBezTo>
                    <a:pt x="143" y="99"/>
                    <a:pt x="140" y="101"/>
                    <a:pt x="135" y="101"/>
                  </a:cubicBezTo>
                  <a:cubicBezTo>
                    <a:pt x="9" y="101"/>
                    <a:pt x="9" y="101"/>
                    <a:pt x="9" y="101"/>
                  </a:cubicBezTo>
                  <a:cubicBezTo>
                    <a:pt x="4" y="101"/>
                    <a:pt x="0" y="99"/>
                    <a:pt x="0" y="96"/>
                  </a:cubicBezTo>
                  <a:cubicBezTo>
                    <a:pt x="0" y="6"/>
                    <a:pt x="0" y="6"/>
                    <a:pt x="0" y="6"/>
                  </a:cubicBezTo>
                  <a:cubicBezTo>
                    <a:pt x="0" y="2"/>
                    <a:pt x="4" y="0"/>
                    <a:pt x="9" y="0"/>
                  </a:cubicBezTo>
                  <a:cubicBezTo>
                    <a:pt x="135" y="0"/>
                    <a:pt x="135" y="0"/>
                    <a:pt x="135" y="0"/>
                  </a:cubicBezTo>
                  <a:cubicBezTo>
                    <a:pt x="139" y="0"/>
                    <a:pt x="143" y="2"/>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25"/>
            <p:cNvSpPr>
              <a:spLocks/>
            </p:cNvSpPr>
            <p:nvPr/>
          </p:nvSpPr>
          <p:spPr bwMode="auto">
            <a:xfrm>
              <a:off x="5184699" y="5782368"/>
              <a:ext cx="87083" cy="60579"/>
            </a:xfrm>
            <a:custGeom>
              <a:avLst/>
              <a:gdLst>
                <a:gd name="T0" fmla="*/ 143 w 143"/>
                <a:gd name="T1" fmla="*/ 95 h 101"/>
                <a:gd name="T2" fmla="*/ 135 w 143"/>
                <a:gd name="T3" fmla="*/ 101 h 101"/>
                <a:gd name="T4" fmla="*/ 9 w 143"/>
                <a:gd name="T5" fmla="*/ 101 h 101"/>
                <a:gd name="T6" fmla="*/ 0 w 143"/>
                <a:gd name="T7" fmla="*/ 96 h 101"/>
                <a:gd name="T8" fmla="*/ 0 w 143"/>
                <a:gd name="T9" fmla="*/ 6 h 101"/>
                <a:gd name="T10" fmla="*/ 9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9" y="101"/>
                    <a:pt x="9" y="101"/>
                    <a:pt x="9" y="101"/>
                  </a:cubicBezTo>
                  <a:cubicBezTo>
                    <a:pt x="4" y="101"/>
                    <a:pt x="0" y="99"/>
                    <a:pt x="0" y="96"/>
                  </a:cubicBezTo>
                  <a:cubicBezTo>
                    <a:pt x="0" y="6"/>
                    <a:pt x="0" y="6"/>
                    <a:pt x="0" y="6"/>
                  </a:cubicBezTo>
                  <a:cubicBezTo>
                    <a:pt x="0" y="2"/>
                    <a:pt x="4" y="0"/>
                    <a:pt x="9"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26"/>
            <p:cNvSpPr>
              <a:spLocks/>
            </p:cNvSpPr>
            <p:nvPr/>
          </p:nvSpPr>
          <p:spPr bwMode="auto">
            <a:xfrm>
              <a:off x="5290712" y="5782368"/>
              <a:ext cx="87083" cy="60579"/>
            </a:xfrm>
            <a:custGeom>
              <a:avLst/>
              <a:gdLst>
                <a:gd name="T0" fmla="*/ 143 w 143"/>
                <a:gd name="T1" fmla="*/ 95 h 101"/>
                <a:gd name="T2" fmla="*/ 135 w 143"/>
                <a:gd name="T3" fmla="*/ 101 h 101"/>
                <a:gd name="T4" fmla="*/ 9 w 143"/>
                <a:gd name="T5" fmla="*/ 101 h 101"/>
                <a:gd name="T6" fmla="*/ 0 w 143"/>
                <a:gd name="T7" fmla="*/ 95 h 101"/>
                <a:gd name="T8" fmla="*/ 0 w 143"/>
                <a:gd name="T9" fmla="*/ 6 h 101"/>
                <a:gd name="T10" fmla="*/ 8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9" y="101"/>
                    <a:pt x="9" y="101"/>
                    <a:pt x="9" y="101"/>
                  </a:cubicBezTo>
                  <a:cubicBezTo>
                    <a:pt x="4" y="101"/>
                    <a:pt x="0" y="99"/>
                    <a:pt x="0" y="95"/>
                  </a:cubicBezTo>
                  <a:cubicBezTo>
                    <a:pt x="0" y="6"/>
                    <a:pt x="0" y="6"/>
                    <a:pt x="0" y="6"/>
                  </a:cubicBezTo>
                  <a:cubicBezTo>
                    <a:pt x="0" y="2"/>
                    <a:pt x="4" y="0"/>
                    <a:pt x="8"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27"/>
            <p:cNvSpPr>
              <a:spLocks/>
            </p:cNvSpPr>
            <p:nvPr/>
          </p:nvSpPr>
          <p:spPr bwMode="auto">
            <a:xfrm>
              <a:off x="5396725" y="5782368"/>
              <a:ext cx="85820" cy="60579"/>
            </a:xfrm>
            <a:custGeom>
              <a:avLst/>
              <a:gdLst>
                <a:gd name="T0" fmla="*/ 143 w 143"/>
                <a:gd name="T1" fmla="*/ 95 h 101"/>
                <a:gd name="T2" fmla="*/ 135 w 143"/>
                <a:gd name="T3" fmla="*/ 101 h 101"/>
                <a:gd name="T4" fmla="*/ 8 w 143"/>
                <a:gd name="T5" fmla="*/ 101 h 101"/>
                <a:gd name="T6" fmla="*/ 0 w 143"/>
                <a:gd name="T7" fmla="*/ 95 h 101"/>
                <a:gd name="T8" fmla="*/ 0 w 143"/>
                <a:gd name="T9" fmla="*/ 6 h 101"/>
                <a:gd name="T10" fmla="*/ 8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8" y="101"/>
                    <a:pt x="8" y="101"/>
                    <a:pt x="8" y="101"/>
                  </a:cubicBezTo>
                  <a:cubicBezTo>
                    <a:pt x="4" y="101"/>
                    <a:pt x="0" y="99"/>
                    <a:pt x="0" y="95"/>
                  </a:cubicBezTo>
                  <a:cubicBezTo>
                    <a:pt x="0" y="6"/>
                    <a:pt x="0" y="6"/>
                    <a:pt x="0" y="6"/>
                  </a:cubicBezTo>
                  <a:cubicBezTo>
                    <a:pt x="0" y="2"/>
                    <a:pt x="4" y="0"/>
                    <a:pt x="8"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28"/>
            <p:cNvSpPr>
              <a:spLocks/>
            </p:cNvSpPr>
            <p:nvPr/>
          </p:nvSpPr>
          <p:spPr bwMode="auto">
            <a:xfrm>
              <a:off x="5501475" y="5782368"/>
              <a:ext cx="87083" cy="60579"/>
            </a:xfrm>
            <a:custGeom>
              <a:avLst/>
              <a:gdLst>
                <a:gd name="T0" fmla="*/ 143 w 143"/>
                <a:gd name="T1" fmla="*/ 95 h 101"/>
                <a:gd name="T2" fmla="*/ 135 w 143"/>
                <a:gd name="T3" fmla="*/ 101 h 101"/>
                <a:gd name="T4" fmla="*/ 8 w 143"/>
                <a:gd name="T5" fmla="*/ 101 h 101"/>
                <a:gd name="T6" fmla="*/ 0 w 143"/>
                <a:gd name="T7" fmla="*/ 95 h 101"/>
                <a:gd name="T8" fmla="*/ 0 w 143"/>
                <a:gd name="T9" fmla="*/ 6 h 101"/>
                <a:gd name="T10" fmla="*/ 8 w 143"/>
                <a:gd name="T11" fmla="*/ 0 h 101"/>
                <a:gd name="T12" fmla="*/ 135 w 143"/>
                <a:gd name="T13" fmla="*/ 0 h 101"/>
                <a:gd name="T14" fmla="*/ 143 w 143"/>
                <a:gd name="T15" fmla="*/ 5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8" y="101"/>
                    <a:pt x="8" y="101"/>
                    <a:pt x="8" y="101"/>
                  </a:cubicBezTo>
                  <a:cubicBezTo>
                    <a:pt x="4" y="101"/>
                    <a:pt x="0" y="99"/>
                    <a:pt x="0" y="95"/>
                  </a:cubicBezTo>
                  <a:cubicBezTo>
                    <a:pt x="0" y="6"/>
                    <a:pt x="0" y="6"/>
                    <a:pt x="0" y="6"/>
                  </a:cubicBezTo>
                  <a:cubicBezTo>
                    <a:pt x="0" y="2"/>
                    <a:pt x="4" y="0"/>
                    <a:pt x="8" y="0"/>
                  </a:cubicBezTo>
                  <a:cubicBezTo>
                    <a:pt x="135" y="0"/>
                    <a:pt x="135" y="0"/>
                    <a:pt x="135" y="0"/>
                  </a:cubicBezTo>
                  <a:cubicBezTo>
                    <a:pt x="139" y="0"/>
                    <a:pt x="143" y="2"/>
                    <a:pt x="143" y="5"/>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4" name="Freeform 29"/>
            <p:cNvSpPr>
              <a:spLocks/>
            </p:cNvSpPr>
            <p:nvPr/>
          </p:nvSpPr>
          <p:spPr bwMode="auto">
            <a:xfrm>
              <a:off x="5607489" y="5781106"/>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5" name="Freeform 30"/>
            <p:cNvSpPr>
              <a:spLocks/>
            </p:cNvSpPr>
            <p:nvPr/>
          </p:nvSpPr>
          <p:spPr bwMode="auto">
            <a:xfrm>
              <a:off x="5712240" y="5781106"/>
              <a:ext cx="219598" cy="61841"/>
            </a:xfrm>
            <a:custGeom>
              <a:avLst/>
              <a:gdLst>
                <a:gd name="T0" fmla="*/ 361 w 361"/>
                <a:gd name="T1" fmla="*/ 96 h 102"/>
                <a:gd name="T2" fmla="*/ 352 w 361"/>
                <a:gd name="T3" fmla="*/ 102 h 102"/>
                <a:gd name="T4" fmla="*/ 8 w 361"/>
                <a:gd name="T5" fmla="*/ 102 h 102"/>
                <a:gd name="T6" fmla="*/ 0 w 361"/>
                <a:gd name="T7" fmla="*/ 96 h 102"/>
                <a:gd name="T8" fmla="*/ 0 w 361"/>
                <a:gd name="T9" fmla="*/ 6 h 102"/>
                <a:gd name="T10" fmla="*/ 8 w 361"/>
                <a:gd name="T11" fmla="*/ 0 h 102"/>
                <a:gd name="T12" fmla="*/ 352 w 361"/>
                <a:gd name="T13" fmla="*/ 0 h 102"/>
                <a:gd name="T14" fmla="*/ 361 w 361"/>
                <a:gd name="T15" fmla="*/ 6 h 102"/>
                <a:gd name="T16" fmla="*/ 361 w 361"/>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1" h="102">
                  <a:moveTo>
                    <a:pt x="361" y="96"/>
                  </a:moveTo>
                  <a:cubicBezTo>
                    <a:pt x="361" y="99"/>
                    <a:pt x="357" y="102"/>
                    <a:pt x="352" y="102"/>
                  </a:cubicBezTo>
                  <a:cubicBezTo>
                    <a:pt x="8" y="102"/>
                    <a:pt x="8" y="102"/>
                    <a:pt x="8" y="102"/>
                  </a:cubicBezTo>
                  <a:cubicBezTo>
                    <a:pt x="4" y="102"/>
                    <a:pt x="0" y="99"/>
                    <a:pt x="0" y="96"/>
                  </a:cubicBezTo>
                  <a:cubicBezTo>
                    <a:pt x="0" y="6"/>
                    <a:pt x="0" y="6"/>
                    <a:pt x="0" y="6"/>
                  </a:cubicBezTo>
                  <a:cubicBezTo>
                    <a:pt x="0" y="3"/>
                    <a:pt x="4" y="0"/>
                    <a:pt x="8" y="0"/>
                  </a:cubicBezTo>
                  <a:cubicBezTo>
                    <a:pt x="352" y="0"/>
                    <a:pt x="352" y="0"/>
                    <a:pt x="352" y="0"/>
                  </a:cubicBezTo>
                  <a:cubicBezTo>
                    <a:pt x="357" y="0"/>
                    <a:pt x="361" y="3"/>
                    <a:pt x="361" y="6"/>
                  </a:cubicBezTo>
                  <a:lnTo>
                    <a:pt x="361"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6" name="Freeform 31"/>
            <p:cNvSpPr>
              <a:spLocks/>
            </p:cNvSpPr>
            <p:nvPr/>
          </p:nvSpPr>
          <p:spPr bwMode="auto">
            <a:xfrm>
              <a:off x="5130430" y="5706645"/>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40"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40"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7" name="Freeform 32"/>
            <p:cNvSpPr>
              <a:spLocks/>
            </p:cNvSpPr>
            <p:nvPr/>
          </p:nvSpPr>
          <p:spPr bwMode="auto">
            <a:xfrm>
              <a:off x="5236443" y="5706645"/>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40"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8" name="Freeform 33"/>
            <p:cNvSpPr>
              <a:spLocks/>
            </p:cNvSpPr>
            <p:nvPr/>
          </p:nvSpPr>
          <p:spPr bwMode="auto">
            <a:xfrm>
              <a:off x="5342456" y="5706645"/>
              <a:ext cx="85820"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9" name="Freeform 34"/>
            <p:cNvSpPr>
              <a:spLocks/>
            </p:cNvSpPr>
            <p:nvPr/>
          </p:nvSpPr>
          <p:spPr bwMode="auto">
            <a:xfrm>
              <a:off x="5447207" y="5706645"/>
              <a:ext cx="87083" cy="61841"/>
            </a:xfrm>
            <a:custGeom>
              <a:avLst/>
              <a:gdLst>
                <a:gd name="T0" fmla="*/ 143 w 143"/>
                <a:gd name="T1" fmla="*/ 96 h 101"/>
                <a:gd name="T2" fmla="*/ 135 w 143"/>
                <a:gd name="T3" fmla="*/ 101 h 101"/>
                <a:gd name="T4" fmla="*/ 9 w 143"/>
                <a:gd name="T5" fmla="*/ 101 h 101"/>
                <a:gd name="T6" fmla="*/ 0 w 143"/>
                <a:gd name="T7" fmla="*/ 96 h 101"/>
                <a:gd name="T8" fmla="*/ 0 w 143"/>
                <a:gd name="T9" fmla="*/ 6 h 101"/>
                <a:gd name="T10" fmla="*/ 9 w 143"/>
                <a:gd name="T11" fmla="*/ 0 h 101"/>
                <a:gd name="T12" fmla="*/ 135 w 143"/>
                <a:gd name="T13" fmla="*/ 0 h 101"/>
                <a:gd name="T14" fmla="*/ 143 w 143"/>
                <a:gd name="T15" fmla="*/ 6 h 101"/>
                <a:gd name="T16" fmla="*/ 143 w 143"/>
                <a:gd name="T17"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6"/>
                  </a:moveTo>
                  <a:cubicBezTo>
                    <a:pt x="143" y="99"/>
                    <a:pt x="139" y="101"/>
                    <a:pt x="135" y="101"/>
                  </a:cubicBezTo>
                  <a:cubicBezTo>
                    <a:pt x="9" y="101"/>
                    <a:pt x="9" y="101"/>
                    <a:pt x="9" y="101"/>
                  </a:cubicBezTo>
                  <a:cubicBezTo>
                    <a:pt x="4" y="101"/>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0" name="Freeform 35"/>
            <p:cNvSpPr>
              <a:spLocks/>
            </p:cNvSpPr>
            <p:nvPr/>
          </p:nvSpPr>
          <p:spPr bwMode="auto">
            <a:xfrm>
              <a:off x="5553220" y="5706645"/>
              <a:ext cx="87083" cy="61841"/>
            </a:xfrm>
            <a:custGeom>
              <a:avLst/>
              <a:gdLst>
                <a:gd name="T0" fmla="*/ 143 w 143"/>
                <a:gd name="T1" fmla="*/ 95 h 101"/>
                <a:gd name="T2" fmla="*/ 135 w 143"/>
                <a:gd name="T3" fmla="*/ 101 h 101"/>
                <a:gd name="T4" fmla="*/ 8 w 143"/>
                <a:gd name="T5" fmla="*/ 101 h 101"/>
                <a:gd name="T6" fmla="*/ 0 w 143"/>
                <a:gd name="T7" fmla="*/ 96 h 101"/>
                <a:gd name="T8" fmla="*/ 0 w 143"/>
                <a:gd name="T9" fmla="*/ 6 h 101"/>
                <a:gd name="T10" fmla="*/ 8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8" y="101"/>
                    <a:pt x="8" y="101"/>
                    <a:pt x="8" y="101"/>
                  </a:cubicBezTo>
                  <a:cubicBezTo>
                    <a:pt x="4" y="101"/>
                    <a:pt x="0" y="99"/>
                    <a:pt x="0" y="96"/>
                  </a:cubicBezTo>
                  <a:cubicBezTo>
                    <a:pt x="0" y="6"/>
                    <a:pt x="0" y="6"/>
                    <a:pt x="0" y="6"/>
                  </a:cubicBezTo>
                  <a:cubicBezTo>
                    <a:pt x="0" y="2"/>
                    <a:pt x="4" y="0"/>
                    <a:pt x="8"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1" name="Freeform 36"/>
            <p:cNvSpPr>
              <a:spLocks/>
            </p:cNvSpPr>
            <p:nvPr/>
          </p:nvSpPr>
          <p:spPr bwMode="auto">
            <a:xfrm>
              <a:off x="5659233" y="5706645"/>
              <a:ext cx="85820" cy="61841"/>
            </a:xfrm>
            <a:custGeom>
              <a:avLst/>
              <a:gdLst>
                <a:gd name="T0" fmla="*/ 143 w 143"/>
                <a:gd name="T1" fmla="*/ 95 h 101"/>
                <a:gd name="T2" fmla="*/ 135 w 143"/>
                <a:gd name="T3" fmla="*/ 101 h 101"/>
                <a:gd name="T4" fmla="*/ 8 w 143"/>
                <a:gd name="T5" fmla="*/ 101 h 101"/>
                <a:gd name="T6" fmla="*/ 0 w 143"/>
                <a:gd name="T7" fmla="*/ 95 h 101"/>
                <a:gd name="T8" fmla="*/ 0 w 143"/>
                <a:gd name="T9" fmla="*/ 6 h 101"/>
                <a:gd name="T10" fmla="*/ 8 w 143"/>
                <a:gd name="T11" fmla="*/ 0 h 101"/>
                <a:gd name="T12" fmla="*/ 135 w 143"/>
                <a:gd name="T13" fmla="*/ 0 h 101"/>
                <a:gd name="T14" fmla="*/ 143 w 143"/>
                <a:gd name="T15" fmla="*/ 6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8" y="101"/>
                    <a:pt x="8" y="101"/>
                    <a:pt x="8" y="101"/>
                  </a:cubicBezTo>
                  <a:cubicBezTo>
                    <a:pt x="4" y="101"/>
                    <a:pt x="0" y="99"/>
                    <a:pt x="0" y="95"/>
                  </a:cubicBezTo>
                  <a:cubicBezTo>
                    <a:pt x="0" y="6"/>
                    <a:pt x="0" y="6"/>
                    <a:pt x="0" y="6"/>
                  </a:cubicBezTo>
                  <a:cubicBezTo>
                    <a:pt x="0" y="2"/>
                    <a:pt x="4" y="0"/>
                    <a:pt x="8" y="0"/>
                  </a:cubicBezTo>
                  <a:cubicBezTo>
                    <a:pt x="135" y="0"/>
                    <a:pt x="135" y="0"/>
                    <a:pt x="135" y="0"/>
                  </a:cubicBezTo>
                  <a:cubicBezTo>
                    <a:pt x="139" y="0"/>
                    <a:pt x="143" y="2"/>
                    <a:pt x="143" y="6"/>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37"/>
            <p:cNvSpPr>
              <a:spLocks/>
            </p:cNvSpPr>
            <p:nvPr/>
          </p:nvSpPr>
          <p:spPr bwMode="auto">
            <a:xfrm>
              <a:off x="5763984" y="5706645"/>
              <a:ext cx="87083" cy="61841"/>
            </a:xfrm>
            <a:custGeom>
              <a:avLst/>
              <a:gdLst>
                <a:gd name="T0" fmla="*/ 143 w 143"/>
                <a:gd name="T1" fmla="*/ 95 h 101"/>
                <a:gd name="T2" fmla="*/ 135 w 143"/>
                <a:gd name="T3" fmla="*/ 101 h 101"/>
                <a:gd name="T4" fmla="*/ 8 w 143"/>
                <a:gd name="T5" fmla="*/ 101 h 101"/>
                <a:gd name="T6" fmla="*/ 0 w 143"/>
                <a:gd name="T7" fmla="*/ 95 h 101"/>
                <a:gd name="T8" fmla="*/ 0 w 143"/>
                <a:gd name="T9" fmla="*/ 6 h 101"/>
                <a:gd name="T10" fmla="*/ 8 w 143"/>
                <a:gd name="T11" fmla="*/ 0 h 101"/>
                <a:gd name="T12" fmla="*/ 135 w 143"/>
                <a:gd name="T13" fmla="*/ 0 h 101"/>
                <a:gd name="T14" fmla="*/ 143 w 143"/>
                <a:gd name="T15" fmla="*/ 5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8" y="101"/>
                    <a:pt x="8" y="101"/>
                    <a:pt x="8" y="101"/>
                  </a:cubicBezTo>
                  <a:cubicBezTo>
                    <a:pt x="4" y="101"/>
                    <a:pt x="0" y="99"/>
                    <a:pt x="0" y="95"/>
                  </a:cubicBezTo>
                  <a:cubicBezTo>
                    <a:pt x="0" y="6"/>
                    <a:pt x="0" y="6"/>
                    <a:pt x="0" y="6"/>
                  </a:cubicBezTo>
                  <a:cubicBezTo>
                    <a:pt x="0" y="2"/>
                    <a:pt x="4" y="0"/>
                    <a:pt x="8" y="0"/>
                  </a:cubicBezTo>
                  <a:cubicBezTo>
                    <a:pt x="135" y="0"/>
                    <a:pt x="135" y="0"/>
                    <a:pt x="135" y="0"/>
                  </a:cubicBezTo>
                  <a:cubicBezTo>
                    <a:pt x="139" y="0"/>
                    <a:pt x="143" y="2"/>
                    <a:pt x="143" y="5"/>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38"/>
            <p:cNvSpPr>
              <a:spLocks/>
            </p:cNvSpPr>
            <p:nvPr/>
          </p:nvSpPr>
          <p:spPr bwMode="auto">
            <a:xfrm>
              <a:off x="5106451" y="5632183"/>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39"/>
            <p:cNvSpPr>
              <a:spLocks/>
            </p:cNvSpPr>
            <p:nvPr/>
          </p:nvSpPr>
          <p:spPr bwMode="auto">
            <a:xfrm>
              <a:off x="5211202" y="5632183"/>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9" name="Freeform 40"/>
            <p:cNvSpPr>
              <a:spLocks/>
            </p:cNvSpPr>
            <p:nvPr/>
          </p:nvSpPr>
          <p:spPr bwMode="auto">
            <a:xfrm>
              <a:off x="5317215" y="5632183"/>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0" name="Freeform 41"/>
            <p:cNvSpPr>
              <a:spLocks/>
            </p:cNvSpPr>
            <p:nvPr/>
          </p:nvSpPr>
          <p:spPr bwMode="auto">
            <a:xfrm>
              <a:off x="5423228" y="5632183"/>
              <a:ext cx="85820"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42"/>
            <p:cNvSpPr>
              <a:spLocks/>
            </p:cNvSpPr>
            <p:nvPr/>
          </p:nvSpPr>
          <p:spPr bwMode="auto">
            <a:xfrm>
              <a:off x="5527979" y="5632183"/>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Freeform 43"/>
            <p:cNvSpPr>
              <a:spLocks/>
            </p:cNvSpPr>
            <p:nvPr/>
          </p:nvSpPr>
          <p:spPr bwMode="auto">
            <a:xfrm>
              <a:off x="5633992" y="5632183"/>
              <a:ext cx="87083" cy="61841"/>
            </a:xfrm>
            <a:custGeom>
              <a:avLst/>
              <a:gdLst>
                <a:gd name="T0" fmla="*/ 143 w 143"/>
                <a:gd name="T1" fmla="*/ 96 h 102"/>
                <a:gd name="T2" fmla="*/ 134 w 143"/>
                <a:gd name="T3" fmla="*/ 102 h 102"/>
                <a:gd name="T4" fmla="*/ 8 w 143"/>
                <a:gd name="T5" fmla="*/ 102 h 102"/>
                <a:gd name="T6" fmla="*/ 0 w 143"/>
                <a:gd name="T7" fmla="*/ 96 h 102"/>
                <a:gd name="T8" fmla="*/ 0 w 143"/>
                <a:gd name="T9" fmla="*/ 6 h 102"/>
                <a:gd name="T10" fmla="*/ 8 w 143"/>
                <a:gd name="T11" fmla="*/ 0 h 102"/>
                <a:gd name="T12" fmla="*/ 134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4" y="102"/>
                  </a:cubicBezTo>
                  <a:cubicBezTo>
                    <a:pt x="8" y="102"/>
                    <a:pt x="8" y="102"/>
                    <a:pt x="8" y="102"/>
                  </a:cubicBezTo>
                  <a:cubicBezTo>
                    <a:pt x="4" y="102"/>
                    <a:pt x="0" y="99"/>
                    <a:pt x="0" y="96"/>
                  </a:cubicBezTo>
                  <a:cubicBezTo>
                    <a:pt x="0" y="6"/>
                    <a:pt x="0" y="6"/>
                    <a:pt x="0" y="6"/>
                  </a:cubicBezTo>
                  <a:cubicBezTo>
                    <a:pt x="0" y="3"/>
                    <a:pt x="4" y="0"/>
                    <a:pt x="8" y="0"/>
                  </a:cubicBezTo>
                  <a:cubicBezTo>
                    <a:pt x="134" y="0"/>
                    <a:pt x="134" y="0"/>
                    <a:pt x="134"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44"/>
            <p:cNvSpPr>
              <a:spLocks/>
            </p:cNvSpPr>
            <p:nvPr/>
          </p:nvSpPr>
          <p:spPr bwMode="auto">
            <a:xfrm>
              <a:off x="5740005" y="5632183"/>
              <a:ext cx="85820" cy="61841"/>
            </a:xfrm>
            <a:custGeom>
              <a:avLst/>
              <a:gdLst>
                <a:gd name="T0" fmla="*/ 143 w 143"/>
                <a:gd name="T1" fmla="*/ 96 h 102"/>
                <a:gd name="T2" fmla="*/ 134 w 143"/>
                <a:gd name="T3" fmla="*/ 102 h 102"/>
                <a:gd name="T4" fmla="*/ 8 w 143"/>
                <a:gd name="T5" fmla="*/ 102 h 102"/>
                <a:gd name="T6" fmla="*/ 0 w 143"/>
                <a:gd name="T7" fmla="*/ 96 h 102"/>
                <a:gd name="T8" fmla="*/ 0 w 143"/>
                <a:gd name="T9" fmla="*/ 6 h 102"/>
                <a:gd name="T10" fmla="*/ 8 w 143"/>
                <a:gd name="T11" fmla="*/ 0 h 102"/>
                <a:gd name="T12" fmla="*/ 134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4" y="102"/>
                  </a:cubicBezTo>
                  <a:cubicBezTo>
                    <a:pt x="8" y="102"/>
                    <a:pt x="8" y="102"/>
                    <a:pt x="8" y="102"/>
                  </a:cubicBezTo>
                  <a:cubicBezTo>
                    <a:pt x="4" y="102"/>
                    <a:pt x="0" y="99"/>
                    <a:pt x="0" y="96"/>
                  </a:cubicBezTo>
                  <a:cubicBezTo>
                    <a:pt x="0" y="6"/>
                    <a:pt x="0" y="6"/>
                    <a:pt x="0" y="6"/>
                  </a:cubicBezTo>
                  <a:cubicBezTo>
                    <a:pt x="0" y="3"/>
                    <a:pt x="3" y="0"/>
                    <a:pt x="8" y="0"/>
                  </a:cubicBezTo>
                  <a:cubicBezTo>
                    <a:pt x="134" y="0"/>
                    <a:pt x="134" y="0"/>
                    <a:pt x="134"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45"/>
            <p:cNvSpPr>
              <a:spLocks/>
            </p:cNvSpPr>
            <p:nvPr/>
          </p:nvSpPr>
          <p:spPr bwMode="auto">
            <a:xfrm>
              <a:off x="4842680" y="5632183"/>
              <a:ext cx="140089" cy="61841"/>
            </a:xfrm>
            <a:custGeom>
              <a:avLst/>
              <a:gdLst>
                <a:gd name="T0" fmla="*/ 231 w 231"/>
                <a:gd name="T1" fmla="*/ 96 h 102"/>
                <a:gd name="T2" fmla="*/ 223 w 231"/>
                <a:gd name="T3" fmla="*/ 102 h 102"/>
                <a:gd name="T4" fmla="*/ 9 w 231"/>
                <a:gd name="T5" fmla="*/ 102 h 102"/>
                <a:gd name="T6" fmla="*/ 0 w 231"/>
                <a:gd name="T7" fmla="*/ 96 h 102"/>
                <a:gd name="T8" fmla="*/ 0 w 231"/>
                <a:gd name="T9" fmla="*/ 6 h 102"/>
                <a:gd name="T10" fmla="*/ 9 w 231"/>
                <a:gd name="T11" fmla="*/ 0 h 102"/>
                <a:gd name="T12" fmla="*/ 223 w 231"/>
                <a:gd name="T13" fmla="*/ 0 h 102"/>
                <a:gd name="T14" fmla="*/ 231 w 231"/>
                <a:gd name="T15" fmla="*/ 6 h 102"/>
                <a:gd name="T16" fmla="*/ 231 w 231"/>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102">
                  <a:moveTo>
                    <a:pt x="231" y="96"/>
                  </a:moveTo>
                  <a:cubicBezTo>
                    <a:pt x="231" y="99"/>
                    <a:pt x="227" y="102"/>
                    <a:pt x="223" y="102"/>
                  </a:cubicBezTo>
                  <a:cubicBezTo>
                    <a:pt x="9" y="102"/>
                    <a:pt x="9" y="102"/>
                    <a:pt x="9" y="102"/>
                  </a:cubicBezTo>
                  <a:cubicBezTo>
                    <a:pt x="4" y="102"/>
                    <a:pt x="0" y="99"/>
                    <a:pt x="0" y="96"/>
                  </a:cubicBezTo>
                  <a:cubicBezTo>
                    <a:pt x="0" y="6"/>
                    <a:pt x="0" y="6"/>
                    <a:pt x="0" y="6"/>
                  </a:cubicBezTo>
                  <a:cubicBezTo>
                    <a:pt x="0" y="3"/>
                    <a:pt x="4" y="0"/>
                    <a:pt x="9" y="0"/>
                  </a:cubicBezTo>
                  <a:cubicBezTo>
                    <a:pt x="223" y="0"/>
                    <a:pt x="223" y="0"/>
                    <a:pt x="223" y="0"/>
                  </a:cubicBezTo>
                  <a:cubicBezTo>
                    <a:pt x="227" y="0"/>
                    <a:pt x="231" y="3"/>
                    <a:pt x="231" y="6"/>
                  </a:cubicBezTo>
                  <a:lnTo>
                    <a:pt x="231"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5" name="Freeform 46"/>
            <p:cNvSpPr>
              <a:spLocks/>
            </p:cNvSpPr>
            <p:nvPr/>
          </p:nvSpPr>
          <p:spPr bwMode="auto">
            <a:xfrm>
              <a:off x="5791749" y="5556459"/>
              <a:ext cx="140089" cy="61841"/>
            </a:xfrm>
            <a:custGeom>
              <a:avLst/>
              <a:gdLst>
                <a:gd name="T0" fmla="*/ 231 w 231"/>
                <a:gd name="T1" fmla="*/ 96 h 102"/>
                <a:gd name="T2" fmla="*/ 222 w 231"/>
                <a:gd name="T3" fmla="*/ 102 h 102"/>
                <a:gd name="T4" fmla="*/ 8 w 231"/>
                <a:gd name="T5" fmla="*/ 102 h 102"/>
                <a:gd name="T6" fmla="*/ 0 w 231"/>
                <a:gd name="T7" fmla="*/ 96 h 102"/>
                <a:gd name="T8" fmla="*/ 0 w 231"/>
                <a:gd name="T9" fmla="*/ 6 h 102"/>
                <a:gd name="T10" fmla="*/ 8 w 231"/>
                <a:gd name="T11" fmla="*/ 0 h 102"/>
                <a:gd name="T12" fmla="*/ 222 w 231"/>
                <a:gd name="T13" fmla="*/ 0 h 102"/>
                <a:gd name="T14" fmla="*/ 230 w 231"/>
                <a:gd name="T15" fmla="*/ 6 h 102"/>
                <a:gd name="T16" fmla="*/ 231 w 231"/>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102">
                  <a:moveTo>
                    <a:pt x="231" y="96"/>
                  </a:moveTo>
                  <a:cubicBezTo>
                    <a:pt x="231" y="99"/>
                    <a:pt x="227" y="102"/>
                    <a:pt x="222" y="102"/>
                  </a:cubicBezTo>
                  <a:cubicBezTo>
                    <a:pt x="8" y="102"/>
                    <a:pt x="8" y="102"/>
                    <a:pt x="8" y="102"/>
                  </a:cubicBezTo>
                  <a:cubicBezTo>
                    <a:pt x="4" y="102"/>
                    <a:pt x="0" y="99"/>
                    <a:pt x="0" y="96"/>
                  </a:cubicBezTo>
                  <a:cubicBezTo>
                    <a:pt x="0" y="6"/>
                    <a:pt x="0" y="6"/>
                    <a:pt x="0" y="6"/>
                  </a:cubicBezTo>
                  <a:cubicBezTo>
                    <a:pt x="0" y="3"/>
                    <a:pt x="4" y="0"/>
                    <a:pt x="8" y="0"/>
                  </a:cubicBezTo>
                  <a:cubicBezTo>
                    <a:pt x="222" y="0"/>
                    <a:pt x="222" y="0"/>
                    <a:pt x="222" y="0"/>
                  </a:cubicBezTo>
                  <a:cubicBezTo>
                    <a:pt x="227" y="0"/>
                    <a:pt x="230" y="3"/>
                    <a:pt x="230" y="6"/>
                  </a:cubicBezTo>
                  <a:lnTo>
                    <a:pt x="231"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47"/>
            <p:cNvSpPr>
              <a:spLocks/>
            </p:cNvSpPr>
            <p:nvPr/>
          </p:nvSpPr>
          <p:spPr bwMode="auto">
            <a:xfrm>
              <a:off x="4842680" y="5706645"/>
              <a:ext cx="164068" cy="61841"/>
            </a:xfrm>
            <a:custGeom>
              <a:avLst/>
              <a:gdLst>
                <a:gd name="T0" fmla="*/ 272 w 272"/>
                <a:gd name="T1" fmla="*/ 96 h 102"/>
                <a:gd name="T2" fmla="*/ 264 w 272"/>
                <a:gd name="T3" fmla="*/ 102 h 102"/>
                <a:gd name="T4" fmla="*/ 9 w 272"/>
                <a:gd name="T5" fmla="*/ 102 h 102"/>
                <a:gd name="T6" fmla="*/ 0 w 272"/>
                <a:gd name="T7" fmla="*/ 96 h 102"/>
                <a:gd name="T8" fmla="*/ 0 w 272"/>
                <a:gd name="T9" fmla="*/ 6 h 102"/>
                <a:gd name="T10" fmla="*/ 9 w 272"/>
                <a:gd name="T11" fmla="*/ 0 h 102"/>
                <a:gd name="T12" fmla="*/ 264 w 272"/>
                <a:gd name="T13" fmla="*/ 0 h 102"/>
                <a:gd name="T14" fmla="*/ 272 w 272"/>
                <a:gd name="T15" fmla="*/ 6 h 102"/>
                <a:gd name="T16" fmla="*/ 272 w 272"/>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02">
                  <a:moveTo>
                    <a:pt x="272" y="96"/>
                  </a:moveTo>
                  <a:cubicBezTo>
                    <a:pt x="272" y="99"/>
                    <a:pt x="269" y="102"/>
                    <a:pt x="264" y="102"/>
                  </a:cubicBezTo>
                  <a:cubicBezTo>
                    <a:pt x="9" y="102"/>
                    <a:pt x="9" y="102"/>
                    <a:pt x="9" y="102"/>
                  </a:cubicBezTo>
                  <a:cubicBezTo>
                    <a:pt x="4" y="102"/>
                    <a:pt x="0" y="99"/>
                    <a:pt x="0" y="96"/>
                  </a:cubicBezTo>
                  <a:cubicBezTo>
                    <a:pt x="0" y="6"/>
                    <a:pt x="0" y="6"/>
                    <a:pt x="0" y="6"/>
                  </a:cubicBezTo>
                  <a:cubicBezTo>
                    <a:pt x="0" y="3"/>
                    <a:pt x="4" y="0"/>
                    <a:pt x="9" y="0"/>
                  </a:cubicBezTo>
                  <a:cubicBezTo>
                    <a:pt x="264" y="0"/>
                    <a:pt x="264" y="0"/>
                    <a:pt x="264" y="0"/>
                  </a:cubicBezTo>
                  <a:cubicBezTo>
                    <a:pt x="269" y="0"/>
                    <a:pt x="272" y="3"/>
                    <a:pt x="272" y="6"/>
                  </a:cubicBezTo>
                  <a:lnTo>
                    <a:pt x="272"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Freeform 48"/>
            <p:cNvSpPr>
              <a:spLocks/>
            </p:cNvSpPr>
            <p:nvPr/>
          </p:nvSpPr>
          <p:spPr bwMode="auto">
            <a:xfrm>
              <a:off x="4842680" y="5782368"/>
              <a:ext cx="113585" cy="61841"/>
            </a:xfrm>
            <a:custGeom>
              <a:avLst/>
              <a:gdLst>
                <a:gd name="T0" fmla="*/ 187 w 187"/>
                <a:gd name="T1" fmla="*/ 96 h 102"/>
                <a:gd name="T2" fmla="*/ 179 w 187"/>
                <a:gd name="T3" fmla="*/ 102 h 102"/>
                <a:gd name="T4" fmla="*/ 9 w 187"/>
                <a:gd name="T5" fmla="*/ 102 h 102"/>
                <a:gd name="T6" fmla="*/ 0 w 187"/>
                <a:gd name="T7" fmla="*/ 96 h 102"/>
                <a:gd name="T8" fmla="*/ 0 w 187"/>
                <a:gd name="T9" fmla="*/ 6 h 102"/>
                <a:gd name="T10" fmla="*/ 9 w 187"/>
                <a:gd name="T11" fmla="*/ 0 h 102"/>
                <a:gd name="T12" fmla="*/ 179 w 187"/>
                <a:gd name="T13" fmla="*/ 0 h 102"/>
                <a:gd name="T14" fmla="*/ 187 w 187"/>
                <a:gd name="T15" fmla="*/ 6 h 102"/>
                <a:gd name="T16" fmla="*/ 187 w 187"/>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02">
                  <a:moveTo>
                    <a:pt x="187" y="96"/>
                  </a:moveTo>
                  <a:cubicBezTo>
                    <a:pt x="187" y="99"/>
                    <a:pt x="184" y="102"/>
                    <a:pt x="179" y="102"/>
                  </a:cubicBezTo>
                  <a:cubicBezTo>
                    <a:pt x="9" y="102"/>
                    <a:pt x="9" y="102"/>
                    <a:pt x="9" y="102"/>
                  </a:cubicBezTo>
                  <a:cubicBezTo>
                    <a:pt x="4" y="102"/>
                    <a:pt x="0" y="99"/>
                    <a:pt x="0" y="96"/>
                  </a:cubicBezTo>
                  <a:cubicBezTo>
                    <a:pt x="0" y="6"/>
                    <a:pt x="0" y="6"/>
                    <a:pt x="0" y="6"/>
                  </a:cubicBezTo>
                  <a:cubicBezTo>
                    <a:pt x="0" y="3"/>
                    <a:pt x="4" y="0"/>
                    <a:pt x="9" y="0"/>
                  </a:cubicBezTo>
                  <a:cubicBezTo>
                    <a:pt x="179" y="0"/>
                    <a:pt x="179" y="0"/>
                    <a:pt x="179" y="0"/>
                  </a:cubicBezTo>
                  <a:cubicBezTo>
                    <a:pt x="183" y="0"/>
                    <a:pt x="187" y="3"/>
                    <a:pt x="187" y="6"/>
                  </a:cubicBezTo>
                  <a:lnTo>
                    <a:pt x="187"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49"/>
            <p:cNvSpPr>
              <a:spLocks/>
            </p:cNvSpPr>
            <p:nvPr/>
          </p:nvSpPr>
          <p:spPr bwMode="auto">
            <a:xfrm>
              <a:off x="4947431" y="5557721"/>
              <a:ext cx="87083" cy="60579"/>
            </a:xfrm>
            <a:custGeom>
              <a:avLst/>
              <a:gdLst>
                <a:gd name="T0" fmla="*/ 143 w 143"/>
                <a:gd name="T1" fmla="*/ 95 h 101"/>
                <a:gd name="T2" fmla="*/ 135 w 143"/>
                <a:gd name="T3" fmla="*/ 101 h 101"/>
                <a:gd name="T4" fmla="*/ 9 w 143"/>
                <a:gd name="T5" fmla="*/ 101 h 101"/>
                <a:gd name="T6" fmla="*/ 0 w 143"/>
                <a:gd name="T7" fmla="*/ 95 h 101"/>
                <a:gd name="T8" fmla="*/ 0 w 143"/>
                <a:gd name="T9" fmla="*/ 5 h 101"/>
                <a:gd name="T10" fmla="*/ 9 w 143"/>
                <a:gd name="T11" fmla="*/ 0 h 101"/>
                <a:gd name="T12" fmla="*/ 135 w 143"/>
                <a:gd name="T13" fmla="*/ 0 h 101"/>
                <a:gd name="T14" fmla="*/ 143 w 143"/>
                <a:gd name="T15" fmla="*/ 5 h 101"/>
                <a:gd name="T16" fmla="*/ 143 w 143"/>
                <a:gd name="T17"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1">
                  <a:moveTo>
                    <a:pt x="143" y="95"/>
                  </a:moveTo>
                  <a:cubicBezTo>
                    <a:pt x="143" y="99"/>
                    <a:pt x="139" y="101"/>
                    <a:pt x="135" y="101"/>
                  </a:cubicBezTo>
                  <a:cubicBezTo>
                    <a:pt x="9" y="101"/>
                    <a:pt x="9" y="101"/>
                    <a:pt x="9" y="101"/>
                  </a:cubicBezTo>
                  <a:cubicBezTo>
                    <a:pt x="4" y="101"/>
                    <a:pt x="0" y="99"/>
                    <a:pt x="0" y="95"/>
                  </a:cubicBezTo>
                  <a:cubicBezTo>
                    <a:pt x="0" y="5"/>
                    <a:pt x="0" y="5"/>
                    <a:pt x="0" y="5"/>
                  </a:cubicBezTo>
                  <a:cubicBezTo>
                    <a:pt x="0" y="2"/>
                    <a:pt x="4" y="0"/>
                    <a:pt x="9" y="0"/>
                  </a:cubicBezTo>
                  <a:cubicBezTo>
                    <a:pt x="135" y="0"/>
                    <a:pt x="135" y="0"/>
                    <a:pt x="135" y="0"/>
                  </a:cubicBezTo>
                  <a:cubicBezTo>
                    <a:pt x="139" y="0"/>
                    <a:pt x="143" y="2"/>
                    <a:pt x="143" y="5"/>
                  </a:cubicBezTo>
                  <a:lnTo>
                    <a:pt x="143" y="95"/>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9" name="Freeform 50"/>
            <p:cNvSpPr>
              <a:spLocks/>
            </p:cNvSpPr>
            <p:nvPr/>
          </p:nvSpPr>
          <p:spPr bwMode="auto">
            <a:xfrm>
              <a:off x="5052182" y="5556459"/>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9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9" y="102"/>
                    <a:pt x="9" y="102"/>
                    <a:pt x="9" y="102"/>
                  </a:cubicBezTo>
                  <a:cubicBezTo>
                    <a:pt x="4" y="102"/>
                    <a:pt x="0" y="99"/>
                    <a:pt x="0" y="96"/>
                  </a:cubicBezTo>
                  <a:cubicBezTo>
                    <a:pt x="0" y="6"/>
                    <a:pt x="0" y="6"/>
                    <a:pt x="0" y="6"/>
                  </a:cubicBezTo>
                  <a:cubicBezTo>
                    <a:pt x="0" y="3"/>
                    <a:pt x="4" y="0"/>
                    <a:pt x="9"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0" name="Freeform 51"/>
            <p:cNvSpPr>
              <a:spLocks/>
            </p:cNvSpPr>
            <p:nvPr/>
          </p:nvSpPr>
          <p:spPr bwMode="auto">
            <a:xfrm>
              <a:off x="5158195" y="5556459"/>
              <a:ext cx="87083"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9" y="102"/>
                    <a:pt x="9" y="102"/>
                    <a:pt x="9"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1" name="Freeform 52"/>
            <p:cNvSpPr>
              <a:spLocks/>
            </p:cNvSpPr>
            <p:nvPr/>
          </p:nvSpPr>
          <p:spPr bwMode="auto">
            <a:xfrm>
              <a:off x="5264208" y="5556459"/>
              <a:ext cx="85820" cy="61841"/>
            </a:xfrm>
            <a:custGeom>
              <a:avLst/>
              <a:gdLst>
                <a:gd name="T0" fmla="*/ 143 w 143"/>
                <a:gd name="T1" fmla="*/ 96 h 102"/>
                <a:gd name="T2" fmla="*/ 135 w 143"/>
                <a:gd name="T3" fmla="*/ 102 h 102"/>
                <a:gd name="T4" fmla="*/ 9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9" y="102"/>
                    <a:pt x="9" y="102"/>
                    <a:pt x="9"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2" name="Freeform 53"/>
            <p:cNvSpPr>
              <a:spLocks/>
            </p:cNvSpPr>
            <p:nvPr/>
          </p:nvSpPr>
          <p:spPr bwMode="auto">
            <a:xfrm>
              <a:off x="5368960" y="5556459"/>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3" name="Freeform 54"/>
            <p:cNvSpPr>
              <a:spLocks/>
            </p:cNvSpPr>
            <p:nvPr/>
          </p:nvSpPr>
          <p:spPr bwMode="auto">
            <a:xfrm>
              <a:off x="5474973" y="5556459"/>
              <a:ext cx="87083"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4" name="Freeform 55"/>
            <p:cNvSpPr>
              <a:spLocks/>
            </p:cNvSpPr>
            <p:nvPr/>
          </p:nvSpPr>
          <p:spPr bwMode="auto">
            <a:xfrm>
              <a:off x="5580986" y="5556459"/>
              <a:ext cx="85820" cy="61841"/>
            </a:xfrm>
            <a:custGeom>
              <a:avLst/>
              <a:gdLst>
                <a:gd name="T0" fmla="*/ 143 w 143"/>
                <a:gd name="T1" fmla="*/ 96 h 102"/>
                <a:gd name="T2" fmla="*/ 135 w 143"/>
                <a:gd name="T3" fmla="*/ 102 h 102"/>
                <a:gd name="T4" fmla="*/ 8 w 143"/>
                <a:gd name="T5" fmla="*/ 102 h 102"/>
                <a:gd name="T6" fmla="*/ 0 w 143"/>
                <a:gd name="T7" fmla="*/ 96 h 102"/>
                <a:gd name="T8" fmla="*/ 0 w 143"/>
                <a:gd name="T9" fmla="*/ 6 h 102"/>
                <a:gd name="T10" fmla="*/ 8 w 143"/>
                <a:gd name="T11" fmla="*/ 0 h 102"/>
                <a:gd name="T12" fmla="*/ 135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5" y="102"/>
                  </a:cubicBezTo>
                  <a:cubicBezTo>
                    <a:pt x="8" y="102"/>
                    <a:pt x="8" y="102"/>
                    <a:pt x="8" y="102"/>
                  </a:cubicBezTo>
                  <a:cubicBezTo>
                    <a:pt x="4" y="102"/>
                    <a:pt x="0" y="99"/>
                    <a:pt x="0" y="96"/>
                  </a:cubicBezTo>
                  <a:cubicBezTo>
                    <a:pt x="0" y="6"/>
                    <a:pt x="0" y="6"/>
                    <a:pt x="0" y="6"/>
                  </a:cubicBezTo>
                  <a:cubicBezTo>
                    <a:pt x="0" y="3"/>
                    <a:pt x="4" y="0"/>
                    <a:pt x="8" y="0"/>
                  </a:cubicBezTo>
                  <a:cubicBezTo>
                    <a:pt x="135" y="0"/>
                    <a:pt x="135" y="0"/>
                    <a:pt x="135"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5" name="Freeform 56"/>
            <p:cNvSpPr>
              <a:spLocks/>
            </p:cNvSpPr>
            <p:nvPr/>
          </p:nvSpPr>
          <p:spPr bwMode="auto">
            <a:xfrm>
              <a:off x="5685736" y="5556459"/>
              <a:ext cx="87083" cy="61841"/>
            </a:xfrm>
            <a:custGeom>
              <a:avLst/>
              <a:gdLst>
                <a:gd name="T0" fmla="*/ 143 w 143"/>
                <a:gd name="T1" fmla="*/ 96 h 102"/>
                <a:gd name="T2" fmla="*/ 134 w 143"/>
                <a:gd name="T3" fmla="*/ 102 h 102"/>
                <a:gd name="T4" fmla="*/ 8 w 143"/>
                <a:gd name="T5" fmla="*/ 102 h 102"/>
                <a:gd name="T6" fmla="*/ 0 w 143"/>
                <a:gd name="T7" fmla="*/ 96 h 102"/>
                <a:gd name="T8" fmla="*/ 0 w 143"/>
                <a:gd name="T9" fmla="*/ 6 h 102"/>
                <a:gd name="T10" fmla="*/ 8 w 143"/>
                <a:gd name="T11" fmla="*/ 0 h 102"/>
                <a:gd name="T12" fmla="*/ 134 w 143"/>
                <a:gd name="T13" fmla="*/ 0 h 102"/>
                <a:gd name="T14" fmla="*/ 143 w 143"/>
                <a:gd name="T15" fmla="*/ 6 h 102"/>
                <a:gd name="T16" fmla="*/ 143 w 143"/>
                <a:gd name="T17" fmla="*/ 9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02">
                  <a:moveTo>
                    <a:pt x="143" y="96"/>
                  </a:moveTo>
                  <a:cubicBezTo>
                    <a:pt x="143" y="99"/>
                    <a:pt x="139" y="102"/>
                    <a:pt x="134" y="102"/>
                  </a:cubicBezTo>
                  <a:cubicBezTo>
                    <a:pt x="8" y="102"/>
                    <a:pt x="8" y="102"/>
                    <a:pt x="8" y="102"/>
                  </a:cubicBezTo>
                  <a:cubicBezTo>
                    <a:pt x="4" y="102"/>
                    <a:pt x="0" y="99"/>
                    <a:pt x="0" y="96"/>
                  </a:cubicBezTo>
                  <a:cubicBezTo>
                    <a:pt x="0" y="6"/>
                    <a:pt x="0" y="6"/>
                    <a:pt x="0" y="6"/>
                  </a:cubicBezTo>
                  <a:cubicBezTo>
                    <a:pt x="0" y="3"/>
                    <a:pt x="4" y="0"/>
                    <a:pt x="8" y="0"/>
                  </a:cubicBezTo>
                  <a:cubicBezTo>
                    <a:pt x="134" y="0"/>
                    <a:pt x="134" y="0"/>
                    <a:pt x="134" y="0"/>
                  </a:cubicBezTo>
                  <a:cubicBezTo>
                    <a:pt x="139" y="0"/>
                    <a:pt x="143" y="3"/>
                    <a:pt x="143" y="6"/>
                  </a:cubicBezTo>
                  <a:lnTo>
                    <a:pt x="143" y="96"/>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6" name="Freeform 57"/>
            <p:cNvSpPr>
              <a:spLocks/>
            </p:cNvSpPr>
            <p:nvPr/>
          </p:nvSpPr>
          <p:spPr bwMode="auto">
            <a:xfrm>
              <a:off x="5844756" y="5632183"/>
              <a:ext cx="87083" cy="136302"/>
            </a:xfrm>
            <a:custGeom>
              <a:avLst/>
              <a:gdLst>
                <a:gd name="T0" fmla="*/ 8 w 143"/>
                <a:gd name="T1" fmla="*/ 0 h 225"/>
                <a:gd name="T2" fmla="*/ 2 w 143"/>
                <a:gd name="T3" fmla="*/ 2 h 225"/>
                <a:gd name="T4" fmla="*/ 0 w 143"/>
                <a:gd name="T5" fmla="*/ 6 h 225"/>
                <a:gd name="T6" fmla="*/ 0 w 143"/>
                <a:gd name="T7" fmla="*/ 96 h 225"/>
                <a:gd name="T8" fmla="*/ 2 w 143"/>
                <a:gd name="T9" fmla="*/ 100 h 225"/>
                <a:gd name="T10" fmla="*/ 8 w 143"/>
                <a:gd name="T11" fmla="*/ 102 h 225"/>
                <a:gd name="T12" fmla="*/ 41 w 143"/>
                <a:gd name="T13" fmla="*/ 102 h 225"/>
                <a:gd name="T14" fmla="*/ 41 w 143"/>
                <a:gd name="T15" fmla="*/ 219 h 225"/>
                <a:gd name="T16" fmla="*/ 43 w 143"/>
                <a:gd name="T17" fmla="*/ 224 h 225"/>
                <a:gd name="T18" fmla="*/ 49 w 143"/>
                <a:gd name="T19" fmla="*/ 225 h 225"/>
                <a:gd name="T20" fmla="*/ 134 w 143"/>
                <a:gd name="T21" fmla="*/ 225 h 225"/>
                <a:gd name="T22" fmla="*/ 140 w 143"/>
                <a:gd name="T23" fmla="*/ 224 h 225"/>
                <a:gd name="T24" fmla="*/ 143 w 143"/>
                <a:gd name="T25" fmla="*/ 219 h 225"/>
                <a:gd name="T26" fmla="*/ 143 w 143"/>
                <a:gd name="T27" fmla="*/ 6 h 225"/>
                <a:gd name="T28" fmla="*/ 140 w 143"/>
                <a:gd name="T29" fmla="*/ 2 h 225"/>
                <a:gd name="T30" fmla="*/ 134 w 143"/>
                <a:gd name="T31" fmla="*/ 0 h 225"/>
                <a:gd name="T32" fmla="*/ 8 w 143"/>
                <a:gd name="T3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3" h="225">
                  <a:moveTo>
                    <a:pt x="8" y="0"/>
                  </a:moveTo>
                  <a:cubicBezTo>
                    <a:pt x="6" y="0"/>
                    <a:pt x="4" y="0"/>
                    <a:pt x="2" y="2"/>
                  </a:cubicBezTo>
                  <a:cubicBezTo>
                    <a:pt x="1" y="3"/>
                    <a:pt x="0" y="4"/>
                    <a:pt x="0" y="6"/>
                  </a:cubicBezTo>
                  <a:cubicBezTo>
                    <a:pt x="0" y="96"/>
                    <a:pt x="0" y="96"/>
                    <a:pt x="0" y="96"/>
                  </a:cubicBezTo>
                  <a:cubicBezTo>
                    <a:pt x="0" y="97"/>
                    <a:pt x="1" y="99"/>
                    <a:pt x="2" y="100"/>
                  </a:cubicBezTo>
                  <a:cubicBezTo>
                    <a:pt x="4" y="101"/>
                    <a:pt x="6" y="102"/>
                    <a:pt x="8" y="102"/>
                  </a:cubicBezTo>
                  <a:cubicBezTo>
                    <a:pt x="41" y="102"/>
                    <a:pt x="41" y="102"/>
                    <a:pt x="41" y="102"/>
                  </a:cubicBezTo>
                  <a:cubicBezTo>
                    <a:pt x="41" y="219"/>
                    <a:pt x="41" y="219"/>
                    <a:pt x="41" y="219"/>
                  </a:cubicBezTo>
                  <a:cubicBezTo>
                    <a:pt x="41" y="221"/>
                    <a:pt x="42" y="222"/>
                    <a:pt x="43" y="224"/>
                  </a:cubicBezTo>
                  <a:cubicBezTo>
                    <a:pt x="45" y="225"/>
                    <a:pt x="47" y="225"/>
                    <a:pt x="49" y="225"/>
                  </a:cubicBezTo>
                  <a:cubicBezTo>
                    <a:pt x="134" y="225"/>
                    <a:pt x="134" y="225"/>
                    <a:pt x="134" y="225"/>
                  </a:cubicBezTo>
                  <a:cubicBezTo>
                    <a:pt x="136" y="225"/>
                    <a:pt x="139" y="225"/>
                    <a:pt x="140" y="224"/>
                  </a:cubicBezTo>
                  <a:cubicBezTo>
                    <a:pt x="142" y="222"/>
                    <a:pt x="143" y="221"/>
                    <a:pt x="143" y="219"/>
                  </a:cubicBezTo>
                  <a:cubicBezTo>
                    <a:pt x="143" y="6"/>
                    <a:pt x="143" y="6"/>
                    <a:pt x="143" y="6"/>
                  </a:cubicBezTo>
                  <a:cubicBezTo>
                    <a:pt x="143" y="4"/>
                    <a:pt x="142" y="3"/>
                    <a:pt x="140" y="2"/>
                  </a:cubicBezTo>
                  <a:cubicBezTo>
                    <a:pt x="138" y="0"/>
                    <a:pt x="136" y="0"/>
                    <a:pt x="134" y="0"/>
                  </a:cubicBezTo>
                  <a:lnTo>
                    <a:pt x="8" y="0"/>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7" name="Freeform 58"/>
            <p:cNvSpPr>
              <a:spLocks/>
            </p:cNvSpPr>
            <p:nvPr/>
          </p:nvSpPr>
          <p:spPr bwMode="auto">
            <a:xfrm>
              <a:off x="4867921" y="5820230"/>
              <a:ext cx="59317" cy="3787"/>
            </a:xfrm>
            <a:custGeom>
              <a:avLst/>
              <a:gdLst>
                <a:gd name="T0" fmla="*/ 99 w 99"/>
                <a:gd name="T1" fmla="*/ 7 h 7"/>
                <a:gd name="T2" fmla="*/ 98 w 99"/>
                <a:gd name="T3" fmla="*/ 7 h 7"/>
                <a:gd name="T4" fmla="*/ 1 w 99"/>
                <a:gd name="T5" fmla="*/ 7 h 7"/>
                <a:gd name="T6" fmla="*/ 0 w 99"/>
                <a:gd name="T7" fmla="*/ 7 h 7"/>
                <a:gd name="T8" fmla="*/ 0 w 99"/>
                <a:gd name="T9" fmla="*/ 0 h 7"/>
                <a:gd name="T10" fmla="*/ 1 w 99"/>
                <a:gd name="T11" fmla="*/ 0 h 7"/>
                <a:gd name="T12" fmla="*/ 98 w 99"/>
                <a:gd name="T13" fmla="*/ 0 h 7"/>
                <a:gd name="T14" fmla="*/ 99 w 99"/>
                <a:gd name="T15" fmla="*/ 0 h 7"/>
                <a:gd name="T16" fmla="*/ 99 w 9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
                  <a:moveTo>
                    <a:pt x="99" y="7"/>
                  </a:moveTo>
                  <a:cubicBezTo>
                    <a:pt x="99" y="7"/>
                    <a:pt x="98" y="7"/>
                    <a:pt x="98" y="7"/>
                  </a:cubicBezTo>
                  <a:cubicBezTo>
                    <a:pt x="1" y="7"/>
                    <a:pt x="1" y="7"/>
                    <a:pt x="1" y="7"/>
                  </a:cubicBezTo>
                  <a:cubicBezTo>
                    <a:pt x="1" y="7"/>
                    <a:pt x="0" y="7"/>
                    <a:pt x="0" y="7"/>
                  </a:cubicBezTo>
                  <a:cubicBezTo>
                    <a:pt x="0" y="0"/>
                    <a:pt x="0" y="0"/>
                    <a:pt x="0" y="0"/>
                  </a:cubicBezTo>
                  <a:cubicBezTo>
                    <a:pt x="0" y="0"/>
                    <a:pt x="0" y="0"/>
                    <a:pt x="1" y="0"/>
                  </a:cubicBezTo>
                  <a:cubicBezTo>
                    <a:pt x="98" y="0"/>
                    <a:pt x="98" y="0"/>
                    <a:pt x="98" y="0"/>
                  </a:cubicBezTo>
                  <a:cubicBezTo>
                    <a:pt x="98" y="0"/>
                    <a:pt x="99" y="0"/>
                    <a:pt x="99" y="0"/>
                  </a:cubicBezTo>
                  <a:lnTo>
                    <a:pt x="99" y="7"/>
                  </a:ln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Rectangle 59"/>
            <p:cNvSpPr>
              <a:spLocks noChangeArrowheads="1"/>
            </p:cNvSpPr>
            <p:nvPr/>
          </p:nvSpPr>
          <p:spPr bwMode="auto">
            <a:xfrm>
              <a:off x="5149361" y="5966629"/>
              <a:ext cx="431625" cy="172903"/>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Rectangle 60"/>
            <p:cNvSpPr>
              <a:spLocks noChangeArrowheads="1"/>
            </p:cNvSpPr>
            <p:nvPr/>
          </p:nvSpPr>
          <p:spPr bwMode="auto">
            <a:xfrm>
              <a:off x="4812391" y="4690686"/>
              <a:ext cx="1127020" cy="713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61"/>
            <p:cNvSpPr>
              <a:spLocks/>
            </p:cNvSpPr>
            <p:nvPr/>
          </p:nvSpPr>
          <p:spPr bwMode="auto">
            <a:xfrm>
              <a:off x="5140526" y="5498404"/>
              <a:ext cx="473273" cy="46697"/>
            </a:xfrm>
            <a:custGeom>
              <a:avLst/>
              <a:gdLst>
                <a:gd name="T0" fmla="*/ 741 w 780"/>
                <a:gd name="T1" fmla="*/ 78 h 78"/>
                <a:gd name="T2" fmla="*/ 39 w 780"/>
                <a:gd name="T3" fmla="*/ 78 h 78"/>
                <a:gd name="T4" fmla="*/ 0 w 780"/>
                <a:gd name="T5" fmla="*/ 39 h 78"/>
                <a:gd name="T6" fmla="*/ 0 w 780"/>
                <a:gd name="T7" fmla="*/ 39 h 78"/>
                <a:gd name="T8" fmla="*/ 39 w 780"/>
                <a:gd name="T9" fmla="*/ 0 h 78"/>
                <a:gd name="T10" fmla="*/ 741 w 780"/>
                <a:gd name="T11" fmla="*/ 0 h 78"/>
                <a:gd name="T12" fmla="*/ 780 w 780"/>
                <a:gd name="T13" fmla="*/ 39 h 78"/>
                <a:gd name="T14" fmla="*/ 780 w 780"/>
                <a:gd name="T15" fmla="*/ 39 h 78"/>
                <a:gd name="T16" fmla="*/ 741 w 780"/>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78">
                  <a:moveTo>
                    <a:pt x="741" y="78"/>
                  </a:moveTo>
                  <a:cubicBezTo>
                    <a:pt x="39" y="78"/>
                    <a:pt x="39" y="78"/>
                    <a:pt x="39" y="78"/>
                  </a:cubicBezTo>
                  <a:cubicBezTo>
                    <a:pt x="17" y="78"/>
                    <a:pt x="0" y="61"/>
                    <a:pt x="0" y="39"/>
                  </a:cubicBezTo>
                  <a:cubicBezTo>
                    <a:pt x="0" y="39"/>
                    <a:pt x="0" y="39"/>
                    <a:pt x="0" y="39"/>
                  </a:cubicBezTo>
                  <a:cubicBezTo>
                    <a:pt x="0" y="18"/>
                    <a:pt x="17" y="0"/>
                    <a:pt x="39" y="0"/>
                  </a:cubicBezTo>
                  <a:cubicBezTo>
                    <a:pt x="741" y="0"/>
                    <a:pt x="741" y="0"/>
                    <a:pt x="741" y="0"/>
                  </a:cubicBezTo>
                  <a:cubicBezTo>
                    <a:pt x="762" y="0"/>
                    <a:pt x="780" y="18"/>
                    <a:pt x="780" y="39"/>
                  </a:cubicBezTo>
                  <a:cubicBezTo>
                    <a:pt x="780" y="39"/>
                    <a:pt x="780" y="39"/>
                    <a:pt x="780" y="39"/>
                  </a:cubicBezTo>
                  <a:cubicBezTo>
                    <a:pt x="780" y="61"/>
                    <a:pt x="762" y="78"/>
                    <a:pt x="741" y="78"/>
                  </a:cubicBez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7" name="Rectangle 68"/>
            <p:cNvSpPr>
              <a:spLocks noChangeArrowheads="1"/>
            </p:cNvSpPr>
            <p:nvPr/>
          </p:nvSpPr>
          <p:spPr bwMode="auto">
            <a:xfrm>
              <a:off x="4880542" y="4896402"/>
              <a:ext cx="559093" cy="89607"/>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Rectangle 69"/>
            <p:cNvSpPr>
              <a:spLocks noChangeArrowheads="1"/>
            </p:cNvSpPr>
            <p:nvPr/>
          </p:nvSpPr>
          <p:spPr bwMode="auto">
            <a:xfrm>
              <a:off x="4880542" y="5104642"/>
              <a:ext cx="559093" cy="89607"/>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9" name="Rectangle 70"/>
            <p:cNvSpPr>
              <a:spLocks noChangeArrowheads="1"/>
            </p:cNvSpPr>
            <p:nvPr/>
          </p:nvSpPr>
          <p:spPr bwMode="auto">
            <a:xfrm>
              <a:off x="4880542" y="5209393"/>
              <a:ext cx="559093" cy="89607"/>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0" name="Rectangle 71"/>
            <p:cNvSpPr>
              <a:spLocks noChangeArrowheads="1"/>
            </p:cNvSpPr>
            <p:nvPr/>
          </p:nvSpPr>
          <p:spPr bwMode="auto">
            <a:xfrm>
              <a:off x="4869184" y="4781554"/>
              <a:ext cx="576762" cy="45434"/>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1" name="Rectangle 72"/>
            <p:cNvSpPr>
              <a:spLocks noChangeArrowheads="1"/>
            </p:cNvSpPr>
            <p:nvPr/>
          </p:nvSpPr>
          <p:spPr bwMode="auto">
            <a:xfrm>
              <a:off x="5498951" y="4781554"/>
              <a:ext cx="373570" cy="45434"/>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Rectangle 73"/>
            <p:cNvSpPr>
              <a:spLocks noChangeArrowheads="1"/>
            </p:cNvSpPr>
            <p:nvPr/>
          </p:nvSpPr>
          <p:spPr bwMode="auto">
            <a:xfrm>
              <a:off x="5497690" y="5018821"/>
              <a:ext cx="378618" cy="46697"/>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Rectangle 74"/>
            <p:cNvSpPr>
              <a:spLocks noChangeArrowheads="1"/>
            </p:cNvSpPr>
            <p:nvPr/>
          </p:nvSpPr>
          <p:spPr bwMode="auto">
            <a:xfrm>
              <a:off x="5497690" y="4903974"/>
              <a:ext cx="167854" cy="45434"/>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Rectangle 75"/>
            <p:cNvSpPr>
              <a:spLocks noChangeArrowheads="1"/>
            </p:cNvSpPr>
            <p:nvPr/>
          </p:nvSpPr>
          <p:spPr bwMode="auto">
            <a:xfrm>
              <a:off x="5692047" y="4903974"/>
              <a:ext cx="167854" cy="45434"/>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Oval 76"/>
            <p:cNvSpPr>
              <a:spLocks noChangeArrowheads="1"/>
            </p:cNvSpPr>
            <p:nvPr/>
          </p:nvSpPr>
          <p:spPr bwMode="auto">
            <a:xfrm>
              <a:off x="4900735" y="4915333"/>
              <a:ext cx="53007" cy="530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Oval 77"/>
            <p:cNvSpPr>
              <a:spLocks noChangeArrowheads="1"/>
            </p:cNvSpPr>
            <p:nvPr/>
          </p:nvSpPr>
          <p:spPr bwMode="auto">
            <a:xfrm>
              <a:off x="4900735" y="5124835"/>
              <a:ext cx="53007" cy="542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Oval 78"/>
            <p:cNvSpPr>
              <a:spLocks noChangeArrowheads="1"/>
            </p:cNvSpPr>
            <p:nvPr/>
          </p:nvSpPr>
          <p:spPr bwMode="auto">
            <a:xfrm>
              <a:off x="4900735" y="5233372"/>
              <a:ext cx="53007" cy="530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Rectangle 79"/>
            <p:cNvSpPr>
              <a:spLocks noChangeArrowheads="1"/>
            </p:cNvSpPr>
            <p:nvPr/>
          </p:nvSpPr>
          <p:spPr bwMode="auto">
            <a:xfrm>
              <a:off x="4987817" y="4933001"/>
              <a:ext cx="393763" cy="17669"/>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Rectangle 80"/>
            <p:cNvSpPr>
              <a:spLocks noChangeArrowheads="1"/>
            </p:cNvSpPr>
            <p:nvPr/>
          </p:nvSpPr>
          <p:spPr bwMode="auto">
            <a:xfrm>
              <a:off x="4987817" y="5138718"/>
              <a:ext cx="393763" cy="18931"/>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Rectangle 81"/>
            <p:cNvSpPr>
              <a:spLocks noChangeArrowheads="1"/>
            </p:cNvSpPr>
            <p:nvPr/>
          </p:nvSpPr>
          <p:spPr bwMode="auto">
            <a:xfrm>
              <a:off x="4880542" y="4999891"/>
              <a:ext cx="559093" cy="88344"/>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Oval 82"/>
            <p:cNvSpPr>
              <a:spLocks noChangeArrowheads="1"/>
            </p:cNvSpPr>
            <p:nvPr/>
          </p:nvSpPr>
          <p:spPr bwMode="auto">
            <a:xfrm>
              <a:off x="4900735" y="5018821"/>
              <a:ext cx="53007" cy="5300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Rectangle 83"/>
            <p:cNvSpPr>
              <a:spLocks noChangeArrowheads="1"/>
            </p:cNvSpPr>
            <p:nvPr/>
          </p:nvSpPr>
          <p:spPr bwMode="auto">
            <a:xfrm>
              <a:off x="4987817" y="5032705"/>
              <a:ext cx="393763" cy="18931"/>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Rectangle 84"/>
            <p:cNvSpPr>
              <a:spLocks noChangeArrowheads="1"/>
            </p:cNvSpPr>
            <p:nvPr/>
          </p:nvSpPr>
          <p:spPr bwMode="auto">
            <a:xfrm>
              <a:off x="4987817" y="5242206"/>
              <a:ext cx="393763" cy="18931"/>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Rectangle 85"/>
            <p:cNvSpPr>
              <a:spLocks noChangeArrowheads="1"/>
            </p:cNvSpPr>
            <p:nvPr/>
          </p:nvSpPr>
          <p:spPr bwMode="auto">
            <a:xfrm>
              <a:off x="5490117" y="5114738"/>
              <a:ext cx="397549" cy="181737"/>
            </a:xfrm>
            <a:prstGeom prst="rect">
              <a:avLst/>
            </a:prstGeom>
            <a:solidFill>
              <a:srgbClr val="E0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Freeform 108"/>
            <p:cNvSpPr>
              <a:spLocks/>
            </p:cNvSpPr>
            <p:nvPr/>
          </p:nvSpPr>
          <p:spPr bwMode="auto">
            <a:xfrm>
              <a:off x="4123306" y="6394467"/>
              <a:ext cx="68151" cy="51745"/>
            </a:xfrm>
            <a:custGeom>
              <a:avLst/>
              <a:gdLst>
                <a:gd name="T0" fmla="*/ 0 w 54"/>
                <a:gd name="T1" fmla="*/ 4 h 41"/>
                <a:gd name="T2" fmla="*/ 39 w 54"/>
                <a:gd name="T3" fmla="*/ 41 h 41"/>
                <a:gd name="T4" fmla="*/ 54 w 54"/>
                <a:gd name="T5" fmla="*/ 0 h 41"/>
                <a:gd name="T6" fmla="*/ 0 w 54"/>
                <a:gd name="T7" fmla="*/ 4 h 41"/>
              </a:gdLst>
              <a:ahLst/>
              <a:cxnLst>
                <a:cxn ang="0">
                  <a:pos x="T0" y="T1"/>
                </a:cxn>
                <a:cxn ang="0">
                  <a:pos x="T2" y="T3"/>
                </a:cxn>
                <a:cxn ang="0">
                  <a:pos x="T4" y="T5"/>
                </a:cxn>
                <a:cxn ang="0">
                  <a:pos x="T6" y="T7"/>
                </a:cxn>
              </a:cxnLst>
              <a:rect l="0" t="0" r="r" b="b"/>
              <a:pathLst>
                <a:path w="54" h="41">
                  <a:moveTo>
                    <a:pt x="0" y="4"/>
                  </a:moveTo>
                  <a:lnTo>
                    <a:pt x="39" y="41"/>
                  </a:lnTo>
                  <a:lnTo>
                    <a:pt x="54" y="0"/>
                  </a:lnTo>
                  <a:lnTo>
                    <a:pt x="0" y="4"/>
                  </a:lnTo>
                  <a:close/>
                </a:path>
              </a:pathLst>
            </a:custGeom>
            <a:solidFill>
              <a:srgbClr val="E7E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Rectangle 115"/>
            <p:cNvSpPr>
              <a:spLocks noChangeArrowheads="1"/>
            </p:cNvSpPr>
            <p:nvPr/>
          </p:nvSpPr>
          <p:spPr bwMode="auto">
            <a:xfrm>
              <a:off x="6141340" y="5507239"/>
              <a:ext cx="13883" cy="408907"/>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Freeform 116"/>
            <p:cNvSpPr>
              <a:spLocks/>
            </p:cNvSpPr>
            <p:nvPr/>
          </p:nvSpPr>
          <p:spPr bwMode="auto">
            <a:xfrm>
              <a:off x="6063093" y="5917408"/>
              <a:ext cx="165330" cy="358425"/>
            </a:xfrm>
            <a:custGeom>
              <a:avLst/>
              <a:gdLst>
                <a:gd name="T0" fmla="*/ 139 w 273"/>
                <a:gd name="T1" fmla="*/ 590 h 590"/>
                <a:gd name="T2" fmla="*/ 134 w 273"/>
                <a:gd name="T3" fmla="*/ 590 h 590"/>
                <a:gd name="T4" fmla="*/ 0 w 273"/>
                <a:gd name="T5" fmla="*/ 455 h 590"/>
                <a:gd name="T6" fmla="*/ 0 w 273"/>
                <a:gd name="T7" fmla="*/ 135 h 590"/>
                <a:gd name="T8" fmla="*/ 134 w 273"/>
                <a:gd name="T9" fmla="*/ 0 h 590"/>
                <a:gd name="T10" fmla="*/ 139 w 273"/>
                <a:gd name="T11" fmla="*/ 0 h 590"/>
                <a:gd name="T12" fmla="*/ 273 w 273"/>
                <a:gd name="T13" fmla="*/ 135 h 590"/>
                <a:gd name="T14" fmla="*/ 273 w 273"/>
                <a:gd name="T15" fmla="*/ 455 h 590"/>
                <a:gd name="T16" fmla="*/ 139 w 273"/>
                <a:gd name="T17"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590">
                  <a:moveTo>
                    <a:pt x="139" y="590"/>
                  </a:moveTo>
                  <a:cubicBezTo>
                    <a:pt x="134" y="590"/>
                    <a:pt x="134" y="590"/>
                    <a:pt x="134" y="590"/>
                  </a:cubicBezTo>
                  <a:cubicBezTo>
                    <a:pt x="60" y="590"/>
                    <a:pt x="0" y="529"/>
                    <a:pt x="0" y="455"/>
                  </a:cubicBezTo>
                  <a:cubicBezTo>
                    <a:pt x="0" y="135"/>
                    <a:pt x="0" y="135"/>
                    <a:pt x="0" y="135"/>
                  </a:cubicBezTo>
                  <a:cubicBezTo>
                    <a:pt x="0" y="61"/>
                    <a:pt x="60" y="0"/>
                    <a:pt x="134" y="0"/>
                  </a:cubicBezTo>
                  <a:cubicBezTo>
                    <a:pt x="139" y="0"/>
                    <a:pt x="139" y="0"/>
                    <a:pt x="139" y="0"/>
                  </a:cubicBezTo>
                  <a:cubicBezTo>
                    <a:pt x="213" y="0"/>
                    <a:pt x="273" y="61"/>
                    <a:pt x="273" y="135"/>
                  </a:cubicBezTo>
                  <a:cubicBezTo>
                    <a:pt x="273" y="455"/>
                    <a:pt x="273" y="455"/>
                    <a:pt x="273" y="455"/>
                  </a:cubicBezTo>
                  <a:cubicBezTo>
                    <a:pt x="273" y="529"/>
                    <a:pt x="213" y="590"/>
                    <a:pt x="139" y="590"/>
                  </a:cubicBezTo>
                  <a:close/>
                </a:path>
              </a:pathLst>
            </a:custGeom>
            <a:solidFill>
              <a:srgbClr val="223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Rectangle 117"/>
            <p:cNvSpPr>
              <a:spLocks noChangeArrowheads="1"/>
            </p:cNvSpPr>
            <p:nvPr/>
          </p:nvSpPr>
          <p:spPr bwMode="auto">
            <a:xfrm>
              <a:off x="6146389" y="5917408"/>
              <a:ext cx="3787" cy="122420"/>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Freeform 118"/>
            <p:cNvSpPr>
              <a:spLocks/>
            </p:cNvSpPr>
            <p:nvPr/>
          </p:nvSpPr>
          <p:spPr bwMode="auto">
            <a:xfrm>
              <a:off x="6140078" y="5941388"/>
              <a:ext cx="16407" cy="49221"/>
            </a:xfrm>
            <a:custGeom>
              <a:avLst/>
              <a:gdLst>
                <a:gd name="T0" fmla="*/ 14 w 28"/>
                <a:gd name="T1" fmla="*/ 82 h 82"/>
                <a:gd name="T2" fmla="*/ 14 w 28"/>
                <a:gd name="T3" fmla="*/ 82 h 82"/>
                <a:gd name="T4" fmla="*/ 0 w 28"/>
                <a:gd name="T5" fmla="*/ 68 h 82"/>
                <a:gd name="T6" fmla="*/ 0 w 28"/>
                <a:gd name="T7" fmla="*/ 14 h 82"/>
                <a:gd name="T8" fmla="*/ 14 w 28"/>
                <a:gd name="T9" fmla="*/ 0 h 82"/>
                <a:gd name="T10" fmla="*/ 14 w 28"/>
                <a:gd name="T11" fmla="*/ 0 h 82"/>
                <a:gd name="T12" fmla="*/ 28 w 28"/>
                <a:gd name="T13" fmla="*/ 14 h 82"/>
                <a:gd name="T14" fmla="*/ 28 w 28"/>
                <a:gd name="T15" fmla="*/ 68 h 82"/>
                <a:gd name="T16" fmla="*/ 14 w 2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82">
                  <a:moveTo>
                    <a:pt x="14" y="82"/>
                  </a:moveTo>
                  <a:cubicBezTo>
                    <a:pt x="14" y="82"/>
                    <a:pt x="14" y="82"/>
                    <a:pt x="14" y="82"/>
                  </a:cubicBezTo>
                  <a:cubicBezTo>
                    <a:pt x="6" y="82"/>
                    <a:pt x="0" y="76"/>
                    <a:pt x="0" y="68"/>
                  </a:cubicBezTo>
                  <a:cubicBezTo>
                    <a:pt x="0" y="14"/>
                    <a:pt x="0" y="14"/>
                    <a:pt x="0" y="14"/>
                  </a:cubicBezTo>
                  <a:cubicBezTo>
                    <a:pt x="0" y="6"/>
                    <a:pt x="6" y="0"/>
                    <a:pt x="14" y="0"/>
                  </a:cubicBezTo>
                  <a:cubicBezTo>
                    <a:pt x="14" y="0"/>
                    <a:pt x="14" y="0"/>
                    <a:pt x="14" y="0"/>
                  </a:cubicBezTo>
                  <a:cubicBezTo>
                    <a:pt x="22" y="0"/>
                    <a:pt x="28" y="6"/>
                    <a:pt x="28" y="14"/>
                  </a:cubicBezTo>
                  <a:cubicBezTo>
                    <a:pt x="28" y="68"/>
                    <a:pt x="28" y="68"/>
                    <a:pt x="28" y="68"/>
                  </a:cubicBezTo>
                  <a:cubicBezTo>
                    <a:pt x="28" y="76"/>
                    <a:pt x="22" y="82"/>
                    <a:pt x="14" y="82"/>
                  </a:cubicBezTo>
                  <a:close/>
                </a:path>
              </a:pathLst>
            </a:custGeom>
            <a:solidFill>
              <a:srgbClr val="01D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8" name="Freeform 119"/>
            <p:cNvSpPr>
              <a:spLocks/>
            </p:cNvSpPr>
            <p:nvPr/>
          </p:nvSpPr>
          <p:spPr bwMode="auto">
            <a:xfrm>
              <a:off x="4568813" y="6359129"/>
              <a:ext cx="379881" cy="694133"/>
            </a:xfrm>
            <a:custGeom>
              <a:avLst/>
              <a:gdLst>
                <a:gd name="T0" fmla="*/ 626 w 626"/>
                <a:gd name="T1" fmla="*/ 340 h 1146"/>
                <a:gd name="T2" fmla="*/ 466 w 626"/>
                <a:gd name="T3" fmla="*/ 0 h 1146"/>
                <a:gd name="T4" fmla="*/ 0 w 626"/>
                <a:gd name="T5" fmla="*/ 1146 h 1146"/>
                <a:gd name="T6" fmla="*/ 410 w 626"/>
                <a:gd name="T7" fmla="*/ 1146 h 1146"/>
                <a:gd name="T8" fmla="*/ 626 w 626"/>
                <a:gd name="T9" fmla="*/ 340 h 1146"/>
              </a:gdLst>
              <a:ahLst/>
              <a:cxnLst>
                <a:cxn ang="0">
                  <a:pos x="T0" y="T1"/>
                </a:cxn>
                <a:cxn ang="0">
                  <a:pos x="T2" y="T3"/>
                </a:cxn>
                <a:cxn ang="0">
                  <a:pos x="T4" y="T5"/>
                </a:cxn>
                <a:cxn ang="0">
                  <a:pos x="T6" y="T7"/>
                </a:cxn>
                <a:cxn ang="0">
                  <a:pos x="T8" y="T9"/>
                </a:cxn>
              </a:cxnLst>
              <a:rect l="0" t="0" r="r" b="b"/>
              <a:pathLst>
                <a:path w="626" h="1146">
                  <a:moveTo>
                    <a:pt x="626" y="340"/>
                  </a:moveTo>
                  <a:cubicBezTo>
                    <a:pt x="466" y="0"/>
                    <a:pt x="466" y="0"/>
                    <a:pt x="466" y="0"/>
                  </a:cubicBezTo>
                  <a:cubicBezTo>
                    <a:pt x="254" y="251"/>
                    <a:pt x="54" y="538"/>
                    <a:pt x="0" y="1146"/>
                  </a:cubicBezTo>
                  <a:cubicBezTo>
                    <a:pt x="410" y="1146"/>
                    <a:pt x="410" y="1146"/>
                    <a:pt x="410" y="1146"/>
                  </a:cubicBezTo>
                  <a:lnTo>
                    <a:pt x="626" y="340"/>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9" name="Freeform 120"/>
            <p:cNvSpPr>
              <a:spLocks/>
            </p:cNvSpPr>
            <p:nvPr/>
          </p:nvSpPr>
          <p:spPr bwMode="auto">
            <a:xfrm>
              <a:off x="5799322" y="6359129"/>
              <a:ext cx="379881" cy="694133"/>
            </a:xfrm>
            <a:custGeom>
              <a:avLst/>
              <a:gdLst>
                <a:gd name="T0" fmla="*/ 160 w 626"/>
                <a:gd name="T1" fmla="*/ 0 h 1146"/>
                <a:gd name="T2" fmla="*/ 0 w 626"/>
                <a:gd name="T3" fmla="*/ 340 h 1146"/>
                <a:gd name="T4" fmla="*/ 216 w 626"/>
                <a:gd name="T5" fmla="*/ 1146 h 1146"/>
                <a:gd name="T6" fmla="*/ 626 w 626"/>
                <a:gd name="T7" fmla="*/ 1146 h 1146"/>
                <a:gd name="T8" fmla="*/ 160 w 626"/>
                <a:gd name="T9" fmla="*/ 0 h 1146"/>
              </a:gdLst>
              <a:ahLst/>
              <a:cxnLst>
                <a:cxn ang="0">
                  <a:pos x="T0" y="T1"/>
                </a:cxn>
                <a:cxn ang="0">
                  <a:pos x="T2" y="T3"/>
                </a:cxn>
                <a:cxn ang="0">
                  <a:pos x="T4" y="T5"/>
                </a:cxn>
                <a:cxn ang="0">
                  <a:pos x="T6" y="T7"/>
                </a:cxn>
                <a:cxn ang="0">
                  <a:pos x="T8" y="T9"/>
                </a:cxn>
              </a:cxnLst>
              <a:rect l="0" t="0" r="r" b="b"/>
              <a:pathLst>
                <a:path w="626" h="1146">
                  <a:moveTo>
                    <a:pt x="160" y="0"/>
                  </a:moveTo>
                  <a:cubicBezTo>
                    <a:pt x="0" y="340"/>
                    <a:pt x="0" y="340"/>
                    <a:pt x="0" y="340"/>
                  </a:cubicBezTo>
                  <a:cubicBezTo>
                    <a:pt x="216" y="1146"/>
                    <a:pt x="216" y="1146"/>
                    <a:pt x="216" y="1146"/>
                  </a:cubicBezTo>
                  <a:cubicBezTo>
                    <a:pt x="626" y="1146"/>
                    <a:pt x="626" y="1146"/>
                    <a:pt x="626" y="1146"/>
                  </a:cubicBezTo>
                  <a:cubicBezTo>
                    <a:pt x="572" y="538"/>
                    <a:pt x="372" y="251"/>
                    <a:pt x="160" y="0"/>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0" name="Freeform 121"/>
            <p:cNvSpPr>
              <a:spLocks/>
            </p:cNvSpPr>
            <p:nvPr/>
          </p:nvSpPr>
          <p:spPr bwMode="auto">
            <a:xfrm>
              <a:off x="4754336" y="6206420"/>
              <a:ext cx="122420" cy="135041"/>
            </a:xfrm>
            <a:custGeom>
              <a:avLst/>
              <a:gdLst>
                <a:gd name="T0" fmla="*/ 55 w 202"/>
                <a:gd name="T1" fmla="*/ 223 h 223"/>
                <a:gd name="T2" fmla="*/ 202 w 202"/>
                <a:gd name="T3" fmla="*/ 43 h 223"/>
                <a:gd name="T4" fmla="*/ 0 w 202"/>
                <a:gd name="T5" fmla="*/ 0 h 223"/>
                <a:gd name="T6" fmla="*/ 55 w 202"/>
                <a:gd name="T7" fmla="*/ 223 h 223"/>
              </a:gdLst>
              <a:ahLst/>
              <a:cxnLst>
                <a:cxn ang="0">
                  <a:pos x="T0" y="T1"/>
                </a:cxn>
                <a:cxn ang="0">
                  <a:pos x="T2" y="T3"/>
                </a:cxn>
                <a:cxn ang="0">
                  <a:pos x="T4" y="T5"/>
                </a:cxn>
                <a:cxn ang="0">
                  <a:pos x="T6" y="T7"/>
                </a:cxn>
              </a:cxnLst>
              <a:rect l="0" t="0" r="r" b="b"/>
              <a:pathLst>
                <a:path w="202" h="223">
                  <a:moveTo>
                    <a:pt x="55" y="223"/>
                  </a:moveTo>
                  <a:cubicBezTo>
                    <a:pt x="202" y="43"/>
                    <a:pt x="202" y="43"/>
                    <a:pt x="202" y="43"/>
                  </a:cubicBezTo>
                  <a:cubicBezTo>
                    <a:pt x="0" y="0"/>
                    <a:pt x="0" y="0"/>
                    <a:pt x="0" y="0"/>
                  </a:cubicBezTo>
                  <a:cubicBezTo>
                    <a:pt x="13" y="91"/>
                    <a:pt x="22" y="193"/>
                    <a:pt x="55" y="223"/>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1" name="Freeform 122"/>
            <p:cNvSpPr>
              <a:spLocks/>
            </p:cNvSpPr>
            <p:nvPr/>
          </p:nvSpPr>
          <p:spPr bwMode="auto">
            <a:xfrm>
              <a:off x="4602889" y="6101669"/>
              <a:ext cx="224647" cy="230957"/>
            </a:xfrm>
            <a:custGeom>
              <a:avLst/>
              <a:gdLst>
                <a:gd name="T0" fmla="*/ 44 w 178"/>
                <a:gd name="T1" fmla="*/ 183 h 183"/>
                <a:gd name="T2" fmla="*/ 136 w 178"/>
                <a:gd name="T3" fmla="*/ 175 h 183"/>
                <a:gd name="T4" fmla="*/ 178 w 178"/>
                <a:gd name="T5" fmla="*/ 125 h 183"/>
                <a:gd name="T6" fmla="*/ 167 w 178"/>
                <a:gd name="T7" fmla="*/ 1 h 183"/>
                <a:gd name="T8" fmla="*/ 0 w 178"/>
                <a:gd name="T9" fmla="*/ 0 h 183"/>
                <a:gd name="T10" fmla="*/ 19 w 178"/>
                <a:gd name="T11" fmla="*/ 138 h 183"/>
                <a:gd name="T12" fmla="*/ 44 w 178"/>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8" h="183">
                  <a:moveTo>
                    <a:pt x="44" y="183"/>
                  </a:moveTo>
                  <a:lnTo>
                    <a:pt x="136" y="175"/>
                  </a:lnTo>
                  <a:lnTo>
                    <a:pt x="178" y="125"/>
                  </a:lnTo>
                  <a:lnTo>
                    <a:pt x="167" y="1"/>
                  </a:lnTo>
                  <a:lnTo>
                    <a:pt x="0" y="0"/>
                  </a:lnTo>
                  <a:lnTo>
                    <a:pt x="19" y="138"/>
                  </a:lnTo>
                  <a:lnTo>
                    <a:pt x="44" y="183"/>
                  </a:ln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2" name="Freeform 123"/>
            <p:cNvSpPr>
              <a:spLocks/>
            </p:cNvSpPr>
            <p:nvPr/>
          </p:nvSpPr>
          <p:spPr bwMode="auto">
            <a:xfrm>
              <a:off x="4819963" y="6056235"/>
              <a:ext cx="88344" cy="175427"/>
            </a:xfrm>
            <a:custGeom>
              <a:avLst/>
              <a:gdLst>
                <a:gd name="T0" fmla="*/ 94 w 146"/>
                <a:gd name="T1" fmla="*/ 290 h 290"/>
                <a:gd name="T2" fmla="*/ 126 w 146"/>
                <a:gd name="T3" fmla="*/ 162 h 290"/>
                <a:gd name="T4" fmla="*/ 137 w 146"/>
                <a:gd name="T5" fmla="*/ 36 h 290"/>
                <a:gd name="T6" fmla="*/ 47 w 146"/>
                <a:gd name="T7" fmla="*/ 107 h 290"/>
                <a:gd name="T8" fmla="*/ 43 w 146"/>
                <a:gd name="T9" fmla="*/ 162 h 290"/>
                <a:gd name="T10" fmla="*/ 0 w 146"/>
                <a:gd name="T11" fmla="*/ 274 h 290"/>
                <a:gd name="T12" fmla="*/ 94 w 146"/>
                <a:gd name="T13" fmla="*/ 290 h 290"/>
              </a:gdLst>
              <a:ahLst/>
              <a:cxnLst>
                <a:cxn ang="0">
                  <a:pos x="T0" y="T1"/>
                </a:cxn>
                <a:cxn ang="0">
                  <a:pos x="T2" y="T3"/>
                </a:cxn>
                <a:cxn ang="0">
                  <a:pos x="T4" y="T5"/>
                </a:cxn>
                <a:cxn ang="0">
                  <a:pos x="T6" y="T7"/>
                </a:cxn>
                <a:cxn ang="0">
                  <a:pos x="T8" y="T9"/>
                </a:cxn>
                <a:cxn ang="0">
                  <a:pos x="T10" y="T11"/>
                </a:cxn>
                <a:cxn ang="0">
                  <a:pos x="T12" y="T13"/>
                </a:cxn>
              </a:cxnLst>
              <a:rect l="0" t="0" r="r" b="b"/>
              <a:pathLst>
                <a:path w="146" h="290">
                  <a:moveTo>
                    <a:pt x="94" y="290"/>
                  </a:moveTo>
                  <a:cubicBezTo>
                    <a:pt x="94" y="287"/>
                    <a:pt x="126" y="162"/>
                    <a:pt x="126" y="162"/>
                  </a:cubicBezTo>
                  <a:cubicBezTo>
                    <a:pt x="126" y="162"/>
                    <a:pt x="146" y="50"/>
                    <a:pt x="137" y="36"/>
                  </a:cubicBezTo>
                  <a:cubicBezTo>
                    <a:pt x="132" y="29"/>
                    <a:pt x="83" y="0"/>
                    <a:pt x="47" y="107"/>
                  </a:cubicBezTo>
                  <a:cubicBezTo>
                    <a:pt x="46" y="110"/>
                    <a:pt x="47" y="137"/>
                    <a:pt x="43" y="162"/>
                  </a:cubicBezTo>
                  <a:cubicBezTo>
                    <a:pt x="0" y="274"/>
                    <a:pt x="0" y="274"/>
                    <a:pt x="0" y="274"/>
                  </a:cubicBezTo>
                  <a:lnTo>
                    <a:pt x="94" y="290"/>
                  </a:ln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3" name="Freeform 124"/>
            <p:cNvSpPr>
              <a:spLocks/>
            </p:cNvSpPr>
            <p:nvPr/>
          </p:nvSpPr>
          <p:spPr bwMode="auto">
            <a:xfrm>
              <a:off x="4595316" y="6290978"/>
              <a:ext cx="195620" cy="561617"/>
            </a:xfrm>
            <a:custGeom>
              <a:avLst/>
              <a:gdLst>
                <a:gd name="T0" fmla="*/ 0 w 155"/>
                <a:gd name="T1" fmla="*/ 445 h 445"/>
                <a:gd name="T2" fmla="*/ 131 w 155"/>
                <a:gd name="T3" fmla="*/ 145 h 445"/>
                <a:gd name="T4" fmla="*/ 155 w 155"/>
                <a:gd name="T5" fmla="*/ 24 h 445"/>
                <a:gd name="T6" fmla="*/ 38 w 155"/>
                <a:gd name="T7" fmla="*/ 0 h 445"/>
                <a:gd name="T8" fmla="*/ 0 w 155"/>
                <a:gd name="T9" fmla="*/ 445 h 445"/>
              </a:gdLst>
              <a:ahLst/>
              <a:cxnLst>
                <a:cxn ang="0">
                  <a:pos x="T0" y="T1"/>
                </a:cxn>
                <a:cxn ang="0">
                  <a:pos x="T2" y="T3"/>
                </a:cxn>
                <a:cxn ang="0">
                  <a:pos x="T4" y="T5"/>
                </a:cxn>
                <a:cxn ang="0">
                  <a:pos x="T6" y="T7"/>
                </a:cxn>
                <a:cxn ang="0">
                  <a:pos x="T8" y="T9"/>
                </a:cxn>
              </a:cxnLst>
              <a:rect l="0" t="0" r="r" b="b"/>
              <a:pathLst>
                <a:path w="155" h="445">
                  <a:moveTo>
                    <a:pt x="0" y="445"/>
                  </a:moveTo>
                  <a:lnTo>
                    <a:pt x="131" y="145"/>
                  </a:lnTo>
                  <a:lnTo>
                    <a:pt x="155" y="24"/>
                  </a:lnTo>
                  <a:lnTo>
                    <a:pt x="38" y="0"/>
                  </a:lnTo>
                  <a:lnTo>
                    <a:pt x="0" y="445"/>
                  </a:ln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4" name="Freeform 125"/>
            <p:cNvSpPr>
              <a:spLocks/>
            </p:cNvSpPr>
            <p:nvPr/>
          </p:nvSpPr>
          <p:spPr bwMode="auto">
            <a:xfrm>
              <a:off x="4878018" y="6087787"/>
              <a:ext cx="23980" cy="32814"/>
            </a:xfrm>
            <a:custGeom>
              <a:avLst/>
              <a:gdLst>
                <a:gd name="T0" fmla="*/ 27 w 40"/>
                <a:gd name="T1" fmla="*/ 55 h 55"/>
                <a:gd name="T2" fmla="*/ 27 w 40"/>
                <a:gd name="T3" fmla="*/ 54 h 55"/>
                <a:gd name="T4" fmla="*/ 40 w 40"/>
                <a:gd name="T5" fmla="*/ 4 h 55"/>
                <a:gd name="T6" fmla="*/ 40 w 40"/>
                <a:gd name="T7" fmla="*/ 4 h 55"/>
                <a:gd name="T8" fmla="*/ 12 w 40"/>
                <a:gd name="T9" fmla="*/ 5 h 55"/>
                <a:gd name="T10" fmla="*/ 2 w 40"/>
                <a:gd name="T11" fmla="*/ 41 h 55"/>
                <a:gd name="T12" fmla="*/ 27 w 40"/>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40" h="55">
                  <a:moveTo>
                    <a:pt x="27" y="55"/>
                  </a:moveTo>
                  <a:cubicBezTo>
                    <a:pt x="27" y="54"/>
                    <a:pt x="27" y="54"/>
                    <a:pt x="27" y="54"/>
                  </a:cubicBezTo>
                  <a:cubicBezTo>
                    <a:pt x="40" y="4"/>
                    <a:pt x="40" y="4"/>
                    <a:pt x="40" y="4"/>
                  </a:cubicBezTo>
                  <a:cubicBezTo>
                    <a:pt x="40" y="4"/>
                    <a:pt x="40" y="4"/>
                    <a:pt x="40" y="4"/>
                  </a:cubicBezTo>
                  <a:cubicBezTo>
                    <a:pt x="26" y="0"/>
                    <a:pt x="13" y="1"/>
                    <a:pt x="12" y="5"/>
                  </a:cubicBezTo>
                  <a:cubicBezTo>
                    <a:pt x="2" y="41"/>
                    <a:pt x="2" y="41"/>
                    <a:pt x="2" y="41"/>
                  </a:cubicBezTo>
                  <a:cubicBezTo>
                    <a:pt x="0" y="45"/>
                    <a:pt x="13" y="52"/>
                    <a:pt x="27" y="55"/>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5" name="Freeform 126"/>
            <p:cNvSpPr>
              <a:spLocks/>
            </p:cNvSpPr>
            <p:nvPr/>
          </p:nvSpPr>
          <p:spPr bwMode="auto">
            <a:xfrm>
              <a:off x="4711426" y="5993132"/>
              <a:ext cx="45434" cy="193096"/>
            </a:xfrm>
            <a:custGeom>
              <a:avLst/>
              <a:gdLst>
                <a:gd name="T0" fmla="*/ 41 w 76"/>
                <a:gd name="T1" fmla="*/ 318 h 319"/>
                <a:gd name="T2" fmla="*/ 41 w 76"/>
                <a:gd name="T3" fmla="*/ 318 h 319"/>
                <a:gd name="T4" fmla="*/ 75 w 76"/>
                <a:gd name="T5" fmla="*/ 282 h 319"/>
                <a:gd name="T6" fmla="*/ 71 w 76"/>
                <a:gd name="T7" fmla="*/ 35 h 319"/>
                <a:gd name="T8" fmla="*/ 35 w 76"/>
                <a:gd name="T9" fmla="*/ 0 h 319"/>
                <a:gd name="T10" fmla="*/ 35 w 76"/>
                <a:gd name="T11" fmla="*/ 0 h 319"/>
                <a:gd name="T12" fmla="*/ 0 w 76"/>
                <a:gd name="T13" fmla="*/ 36 h 319"/>
                <a:gd name="T14" fmla="*/ 5 w 76"/>
                <a:gd name="T15" fmla="*/ 283 h 319"/>
                <a:gd name="T16" fmla="*/ 41 w 76"/>
                <a:gd name="T17" fmla="*/ 31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19">
                  <a:moveTo>
                    <a:pt x="41" y="318"/>
                  </a:moveTo>
                  <a:cubicBezTo>
                    <a:pt x="41" y="318"/>
                    <a:pt x="41" y="318"/>
                    <a:pt x="41" y="318"/>
                  </a:cubicBezTo>
                  <a:cubicBezTo>
                    <a:pt x="60" y="318"/>
                    <a:pt x="76" y="302"/>
                    <a:pt x="75" y="282"/>
                  </a:cubicBezTo>
                  <a:cubicBezTo>
                    <a:pt x="71" y="35"/>
                    <a:pt x="71" y="35"/>
                    <a:pt x="71" y="35"/>
                  </a:cubicBezTo>
                  <a:cubicBezTo>
                    <a:pt x="71" y="15"/>
                    <a:pt x="55" y="0"/>
                    <a:pt x="35" y="0"/>
                  </a:cubicBezTo>
                  <a:cubicBezTo>
                    <a:pt x="35" y="0"/>
                    <a:pt x="35" y="0"/>
                    <a:pt x="35" y="0"/>
                  </a:cubicBezTo>
                  <a:cubicBezTo>
                    <a:pt x="16" y="0"/>
                    <a:pt x="0" y="16"/>
                    <a:pt x="0" y="36"/>
                  </a:cubicBezTo>
                  <a:cubicBezTo>
                    <a:pt x="5" y="283"/>
                    <a:pt x="5" y="283"/>
                    <a:pt x="5" y="283"/>
                  </a:cubicBezTo>
                  <a:cubicBezTo>
                    <a:pt x="5" y="303"/>
                    <a:pt x="21" y="319"/>
                    <a:pt x="41" y="318"/>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6" name="Freeform 127"/>
            <p:cNvSpPr>
              <a:spLocks/>
            </p:cNvSpPr>
            <p:nvPr/>
          </p:nvSpPr>
          <p:spPr bwMode="auto">
            <a:xfrm>
              <a:off x="4763171" y="6005752"/>
              <a:ext cx="56793" cy="182999"/>
            </a:xfrm>
            <a:custGeom>
              <a:avLst/>
              <a:gdLst>
                <a:gd name="T0" fmla="*/ 34 w 94"/>
                <a:gd name="T1" fmla="*/ 300 h 301"/>
                <a:gd name="T2" fmla="*/ 34 w 94"/>
                <a:gd name="T3" fmla="*/ 300 h 301"/>
                <a:gd name="T4" fmla="*/ 72 w 94"/>
                <a:gd name="T5" fmla="*/ 267 h 301"/>
                <a:gd name="T6" fmla="*/ 92 w 94"/>
                <a:gd name="T7" fmla="*/ 40 h 301"/>
                <a:gd name="T8" fmla="*/ 60 w 94"/>
                <a:gd name="T9" fmla="*/ 2 h 301"/>
                <a:gd name="T10" fmla="*/ 60 w 94"/>
                <a:gd name="T11" fmla="*/ 2 h 301"/>
                <a:gd name="T12" fmla="*/ 22 w 94"/>
                <a:gd name="T13" fmla="*/ 34 h 301"/>
                <a:gd name="T14" fmla="*/ 2 w 94"/>
                <a:gd name="T15" fmla="*/ 261 h 301"/>
                <a:gd name="T16" fmla="*/ 34 w 94"/>
                <a:gd name="T17" fmla="*/ 30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301">
                  <a:moveTo>
                    <a:pt x="34" y="300"/>
                  </a:moveTo>
                  <a:cubicBezTo>
                    <a:pt x="34" y="300"/>
                    <a:pt x="34" y="300"/>
                    <a:pt x="34" y="300"/>
                  </a:cubicBezTo>
                  <a:cubicBezTo>
                    <a:pt x="53" y="301"/>
                    <a:pt x="70" y="287"/>
                    <a:pt x="72" y="267"/>
                  </a:cubicBezTo>
                  <a:cubicBezTo>
                    <a:pt x="92" y="40"/>
                    <a:pt x="92" y="40"/>
                    <a:pt x="92" y="40"/>
                  </a:cubicBezTo>
                  <a:cubicBezTo>
                    <a:pt x="94" y="21"/>
                    <a:pt x="79" y="4"/>
                    <a:pt x="60" y="2"/>
                  </a:cubicBezTo>
                  <a:cubicBezTo>
                    <a:pt x="60" y="2"/>
                    <a:pt x="60" y="2"/>
                    <a:pt x="60" y="2"/>
                  </a:cubicBezTo>
                  <a:cubicBezTo>
                    <a:pt x="41" y="0"/>
                    <a:pt x="23" y="15"/>
                    <a:pt x="22" y="34"/>
                  </a:cubicBezTo>
                  <a:cubicBezTo>
                    <a:pt x="2" y="261"/>
                    <a:pt x="2" y="261"/>
                    <a:pt x="2" y="261"/>
                  </a:cubicBezTo>
                  <a:cubicBezTo>
                    <a:pt x="0" y="281"/>
                    <a:pt x="14" y="298"/>
                    <a:pt x="34" y="300"/>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7" name="Freeform 128"/>
            <p:cNvSpPr>
              <a:spLocks/>
            </p:cNvSpPr>
            <p:nvPr/>
          </p:nvSpPr>
          <p:spPr bwMode="auto">
            <a:xfrm>
              <a:off x="4650847" y="6029732"/>
              <a:ext cx="60579" cy="146399"/>
            </a:xfrm>
            <a:custGeom>
              <a:avLst/>
              <a:gdLst>
                <a:gd name="T0" fmla="*/ 71 w 100"/>
                <a:gd name="T1" fmla="*/ 240 h 243"/>
                <a:gd name="T2" fmla="*/ 71 w 100"/>
                <a:gd name="T3" fmla="*/ 240 h 243"/>
                <a:gd name="T4" fmla="*/ 97 w 100"/>
                <a:gd name="T5" fmla="*/ 204 h 243"/>
                <a:gd name="T6" fmla="*/ 73 w 100"/>
                <a:gd name="T7" fmla="*/ 32 h 243"/>
                <a:gd name="T8" fmla="*/ 33 w 100"/>
                <a:gd name="T9" fmla="*/ 3 h 243"/>
                <a:gd name="T10" fmla="*/ 33 w 100"/>
                <a:gd name="T11" fmla="*/ 3 h 243"/>
                <a:gd name="T12" fmla="*/ 4 w 100"/>
                <a:gd name="T13" fmla="*/ 43 h 243"/>
                <a:gd name="T14" fmla="*/ 31 w 100"/>
                <a:gd name="T15" fmla="*/ 211 h 243"/>
                <a:gd name="T16" fmla="*/ 71 w 100"/>
                <a:gd name="T17" fmla="*/ 2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43">
                  <a:moveTo>
                    <a:pt x="71" y="240"/>
                  </a:moveTo>
                  <a:cubicBezTo>
                    <a:pt x="71" y="240"/>
                    <a:pt x="71" y="240"/>
                    <a:pt x="71" y="240"/>
                  </a:cubicBezTo>
                  <a:cubicBezTo>
                    <a:pt x="90" y="237"/>
                    <a:pt x="100" y="223"/>
                    <a:pt x="97" y="204"/>
                  </a:cubicBezTo>
                  <a:cubicBezTo>
                    <a:pt x="73" y="32"/>
                    <a:pt x="73" y="32"/>
                    <a:pt x="73" y="32"/>
                  </a:cubicBezTo>
                  <a:cubicBezTo>
                    <a:pt x="70" y="13"/>
                    <a:pt x="52" y="0"/>
                    <a:pt x="33" y="3"/>
                  </a:cubicBezTo>
                  <a:cubicBezTo>
                    <a:pt x="33" y="3"/>
                    <a:pt x="33" y="3"/>
                    <a:pt x="33" y="3"/>
                  </a:cubicBezTo>
                  <a:cubicBezTo>
                    <a:pt x="14" y="6"/>
                    <a:pt x="0" y="24"/>
                    <a:pt x="4" y="43"/>
                  </a:cubicBezTo>
                  <a:cubicBezTo>
                    <a:pt x="31" y="211"/>
                    <a:pt x="31" y="211"/>
                    <a:pt x="31" y="211"/>
                  </a:cubicBezTo>
                  <a:cubicBezTo>
                    <a:pt x="34" y="230"/>
                    <a:pt x="52" y="243"/>
                    <a:pt x="71" y="240"/>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8" name="Freeform 129"/>
            <p:cNvSpPr>
              <a:spLocks/>
            </p:cNvSpPr>
            <p:nvPr/>
          </p:nvSpPr>
          <p:spPr bwMode="auto">
            <a:xfrm>
              <a:off x="4769480" y="5916147"/>
              <a:ext cx="59317" cy="200668"/>
            </a:xfrm>
            <a:custGeom>
              <a:avLst/>
              <a:gdLst>
                <a:gd name="T0" fmla="*/ 73 w 97"/>
                <a:gd name="T1" fmla="*/ 302 h 331"/>
                <a:gd name="T2" fmla="*/ 95 w 97"/>
                <a:gd name="T3" fmla="*/ 60 h 331"/>
                <a:gd name="T4" fmla="*/ 64 w 97"/>
                <a:gd name="T5" fmla="*/ 2 h 331"/>
                <a:gd name="T6" fmla="*/ 64 w 97"/>
                <a:gd name="T7" fmla="*/ 2 h 331"/>
                <a:gd name="T8" fmla="*/ 23 w 97"/>
                <a:gd name="T9" fmla="*/ 50 h 331"/>
                <a:gd name="T10" fmla="*/ 2 w 97"/>
                <a:gd name="T11" fmla="*/ 291 h 331"/>
                <a:gd name="T12" fmla="*/ 73 w 97"/>
                <a:gd name="T13" fmla="*/ 302 h 331"/>
              </a:gdLst>
              <a:ahLst/>
              <a:cxnLst>
                <a:cxn ang="0">
                  <a:pos x="T0" y="T1"/>
                </a:cxn>
                <a:cxn ang="0">
                  <a:pos x="T2" y="T3"/>
                </a:cxn>
                <a:cxn ang="0">
                  <a:pos x="T4" y="T5"/>
                </a:cxn>
                <a:cxn ang="0">
                  <a:pos x="T6" y="T7"/>
                </a:cxn>
                <a:cxn ang="0">
                  <a:pos x="T8" y="T9"/>
                </a:cxn>
                <a:cxn ang="0">
                  <a:pos x="T10" y="T11"/>
                </a:cxn>
                <a:cxn ang="0">
                  <a:pos x="T12" y="T13"/>
                </a:cxn>
              </a:cxnLst>
              <a:rect l="0" t="0" r="r" b="b"/>
              <a:pathLst>
                <a:path w="97" h="331">
                  <a:moveTo>
                    <a:pt x="73" y="302"/>
                  </a:moveTo>
                  <a:cubicBezTo>
                    <a:pt x="95" y="60"/>
                    <a:pt x="95" y="60"/>
                    <a:pt x="95" y="60"/>
                  </a:cubicBezTo>
                  <a:cubicBezTo>
                    <a:pt x="97" y="31"/>
                    <a:pt x="84" y="5"/>
                    <a:pt x="64" y="2"/>
                  </a:cubicBezTo>
                  <a:cubicBezTo>
                    <a:pt x="64" y="2"/>
                    <a:pt x="64" y="2"/>
                    <a:pt x="64" y="2"/>
                  </a:cubicBezTo>
                  <a:cubicBezTo>
                    <a:pt x="44" y="0"/>
                    <a:pt x="26" y="21"/>
                    <a:pt x="23" y="50"/>
                  </a:cubicBezTo>
                  <a:cubicBezTo>
                    <a:pt x="2" y="291"/>
                    <a:pt x="2" y="291"/>
                    <a:pt x="2" y="291"/>
                  </a:cubicBezTo>
                  <a:cubicBezTo>
                    <a:pt x="0" y="320"/>
                    <a:pt x="70" y="331"/>
                    <a:pt x="73" y="302"/>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Freeform 130"/>
            <p:cNvSpPr>
              <a:spLocks/>
            </p:cNvSpPr>
            <p:nvPr/>
          </p:nvSpPr>
          <p:spPr bwMode="auto">
            <a:xfrm>
              <a:off x="4768219" y="5921195"/>
              <a:ext cx="44173" cy="205716"/>
            </a:xfrm>
            <a:custGeom>
              <a:avLst/>
              <a:gdLst>
                <a:gd name="T0" fmla="*/ 53 w 73"/>
                <a:gd name="T1" fmla="*/ 291 h 340"/>
                <a:gd name="T2" fmla="*/ 70 w 73"/>
                <a:gd name="T3" fmla="*/ 56 h 340"/>
                <a:gd name="T4" fmla="*/ 49 w 73"/>
                <a:gd name="T5" fmla="*/ 2 h 340"/>
                <a:gd name="T6" fmla="*/ 49 w 73"/>
                <a:gd name="T7" fmla="*/ 2 h 340"/>
                <a:gd name="T8" fmla="*/ 24 w 73"/>
                <a:gd name="T9" fmla="*/ 50 h 340"/>
                <a:gd name="T10" fmla="*/ 3 w 73"/>
                <a:gd name="T11" fmla="*/ 285 h 340"/>
                <a:gd name="T12" fmla="*/ 19 w 73"/>
                <a:gd name="T13" fmla="*/ 339 h 340"/>
                <a:gd name="T14" fmla="*/ 19 w 73"/>
                <a:gd name="T15" fmla="*/ 339 h 340"/>
                <a:gd name="T16" fmla="*/ 53 w 73"/>
                <a:gd name="T17" fmla="*/ 29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40">
                  <a:moveTo>
                    <a:pt x="53" y="291"/>
                  </a:moveTo>
                  <a:cubicBezTo>
                    <a:pt x="70" y="56"/>
                    <a:pt x="70" y="56"/>
                    <a:pt x="70" y="56"/>
                  </a:cubicBezTo>
                  <a:cubicBezTo>
                    <a:pt x="73" y="28"/>
                    <a:pt x="60" y="3"/>
                    <a:pt x="49" y="2"/>
                  </a:cubicBezTo>
                  <a:cubicBezTo>
                    <a:pt x="49" y="2"/>
                    <a:pt x="49" y="2"/>
                    <a:pt x="49" y="2"/>
                  </a:cubicBezTo>
                  <a:cubicBezTo>
                    <a:pt x="38" y="0"/>
                    <a:pt x="27" y="22"/>
                    <a:pt x="24" y="50"/>
                  </a:cubicBezTo>
                  <a:cubicBezTo>
                    <a:pt x="3" y="285"/>
                    <a:pt x="3" y="285"/>
                    <a:pt x="3" y="285"/>
                  </a:cubicBezTo>
                  <a:cubicBezTo>
                    <a:pt x="0" y="313"/>
                    <a:pt x="7" y="337"/>
                    <a:pt x="19" y="339"/>
                  </a:cubicBezTo>
                  <a:cubicBezTo>
                    <a:pt x="19" y="339"/>
                    <a:pt x="19" y="339"/>
                    <a:pt x="19" y="339"/>
                  </a:cubicBezTo>
                  <a:cubicBezTo>
                    <a:pt x="30" y="340"/>
                    <a:pt x="50" y="319"/>
                    <a:pt x="53" y="291"/>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Freeform 131"/>
            <p:cNvSpPr>
              <a:spLocks/>
            </p:cNvSpPr>
            <p:nvPr/>
          </p:nvSpPr>
          <p:spPr bwMode="auto">
            <a:xfrm>
              <a:off x="4792198" y="5930029"/>
              <a:ext cx="26504" cy="26504"/>
            </a:xfrm>
            <a:custGeom>
              <a:avLst/>
              <a:gdLst>
                <a:gd name="T0" fmla="*/ 41 w 44"/>
                <a:gd name="T1" fmla="*/ 36 h 43"/>
                <a:gd name="T2" fmla="*/ 44 w 44"/>
                <a:gd name="T3" fmla="*/ 12 h 43"/>
                <a:gd name="T4" fmla="*/ 24 w 44"/>
                <a:gd name="T5" fmla="*/ 1 h 43"/>
                <a:gd name="T6" fmla="*/ 24 w 44"/>
                <a:gd name="T7" fmla="*/ 1 h 43"/>
                <a:gd name="T8" fmla="*/ 3 w 44"/>
                <a:gd name="T9" fmla="*/ 7 h 43"/>
                <a:gd name="T10" fmla="*/ 1 w 44"/>
                <a:gd name="T11" fmla="*/ 31 h 43"/>
                <a:gd name="T12" fmla="*/ 20 w 44"/>
                <a:gd name="T13" fmla="*/ 41 h 43"/>
                <a:gd name="T14" fmla="*/ 20 w 44"/>
                <a:gd name="T15" fmla="*/ 41 h 43"/>
                <a:gd name="T16" fmla="*/ 41 w 44"/>
                <a:gd name="T1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3">
                  <a:moveTo>
                    <a:pt x="41" y="36"/>
                  </a:moveTo>
                  <a:cubicBezTo>
                    <a:pt x="44" y="12"/>
                    <a:pt x="44" y="12"/>
                    <a:pt x="44" y="12"/>
                  </a:cubicBezTo>
                  <a:cubicBezTo>
                    <a:pt x="44" y="7"/>
                    <a:pt x="35" y="3"/>
                    <a:pt x="24" y="1"/>
                  </a:cubicBezTo>
                  <a:cubicBezTo>
                    <a:pt x="24" y="1"/>
                    <a:pt x="24" y="1"/>
                    <a:pt x="24" y="1"/>
                  </a:cubicBezTo>
                  <a:cubicBezTo>
                    <a:pt x="13" y="0"/>
                    <a:pt x="3" y="3"/>
                    <a:pt x="3" y="7"/>
                  </a:cubicBezTo>
                  <a:cubicBezTo>
                    <a:pt x="1" y="31"/>
                    <a:pt x="1" y="31"/>
                    <a:pt x="1" y="31"/>
                  </a:cubicBezTo>
                  <a:cubicBezTo>
                    <a:pt x="0" y="35"/>
                    <a:pt x="9" y="40"/>
                    <a:pt x="20" y="41"/>
                  </a:cubicBezTo>
                  <a:cubicBezTo>
                    <a:pt x="20" y="41"/>
                    <a:pt x="20" y="41"/>
                    <a:pt x="20" y="41"/>
                  </a:cubicBezTo>
                  <a:cubicBezTo>
                    <a:pt x="31" y="43"/>
                    <a:pt x="41" y="40"/>
                    <a:pt x="41" y="36"/>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132"/>
            <p:cNvSpPr>
              <a:spLocks/>
            </p:cNvSpPr>
            <p:nvPr/>
          </p:nvSpPr>
          <p:spPr bwMode="auto">
            <a:xfrm>
              <a:off x="4710164" y="5894691"/>
              <a:ext cx="46697" cy="217074"/>
            </a:xfrm>
            <a:custGeom>
              <a:avLst/>
              <a:gdLst>
                <a:gd name="T0" fmla="*/ 76 w 78"/>
                <a:gd name="T1" fmla="*/ 301 h 358"/>
                <a:gd name="T2" fmla="*/ 73 w 78"/>
                <a:gd name="T3" fmla="*/ 55 h 358"/>
                <a:gd name="T4" fmla="*/ 36 w 78"/>
                <a:gd name="T5" fmla="*/ 0 h 358"/>
                <a:gd name="T6" fmla="*/ 36 w 78"/>
                <a:gd name="T7" fmla="*/ 0 h 358"/>
                <a:gd name="T8" fmla="*/ 0 w 78"/>
                <a:gd name="T9" fmla="*/ 53 h 358"/>
                <a:gd name="T10" fmla="*/ 4 w 78"/>
                <a:gd name="T11" fmla="*/ 299 h 358"/>
                <a:gd name="T12" fmla="*/ 41 w 78"/>
                <a:gd name="T13" fmla="*/ 354 h 358"/>
                <a:gd name="T14" fmla="*/ 41 w 78"/>
                <a:gd name="T15" fmla="*/ 354 h 358"/>
                <a:gd name="T16" fmla="*/ 76 w 78"/>
                <a:gd name="T1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58">
                  <a:moveTo>
                    <a:pt x="76" y="301"/>
                  </a:moveTo>
                  <a:cubicBezTo>
                    <a:pt x="73" y="55"/>
                    <a:pt x="73" y="55"/>
                    <a:pt x="73" y="55"/>
                  </a:cubicBezTo>
                  <a:cubicBezTo>
                    <a:pt x="72" y="26"/>
                    <a:pt x="55" y="1"/>
                    <a:pt x="36" y="0"/>
                  </a:cubicBezTo>
                  <a:cubicBezTo>
                    <a:pt x="36" y="0"/>
                    <a:pt x="36" y="0"/>
                    <a:pt x="36" y="0"/>
                  </a:cubicBezTo>
                  <a:cubicBezTo>
                    <a:pt x="16" y="0"/>
                    <a:pt x="0" y="23"/>
                    <a:pt x="0" y="53"/>
                  </a:cubicBezTo>
                  <a:cubicBezTo>
                    <a:pt x="4" y="299"/>
                    <a:pt x="4" y="299"/>
                    <a:pt x="4" y="299"/>
                  </a:cubicBezTo>
                  <a:cubicBezTo>
                    <a:pt x="5" y="329"/>
                    <a:pt x="21" y="353"/>
                    <a:pt x="41" y="354"/>
                  </a:cubicBezTo>
                  <a:cubicBezTo>
                    <a:pt x="41" y="354"/>
                    <a:pt x="41" y="354"/>
                    <a:pt x="41" y="354"/>
                  </a:cubicBezTo>
                  <a:cubicBezTo>
                    <a:pt x="61" y="354"/>
                    <a:pt x="78" y="358"/>
                    <a:pt x="76" y="301"/>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2" name="Freeform 133"/>
            <p:cNvSpPr>
              <a:spLocks/>
            </p:cNvSpPr>
            <p:nvPr/>
          </p:nvSpPr>
          <p:spPr bwMode="auto">
            <a:xfrm>
              <a:off x="4708902" y="5901002"/>
              <a:ext cx="29028" cy="217074"/>
            </a:xfrm>
            <a:custGeom>
              <a:avLst/>
              <a:gdLst>
                <a:gd name="T0" fmla="*/ 46 w 46"/>
                <a:gd name="T1" fmla="*/ 304 h 359"/>
                <a:gd name="T2" fmla="*/ 41 w 46"/>
                <a:gd name="T3" fmla="*/ 55 h 359"/>
                <a:gd name="T4" fmla="*/ 20 w 46"/>
                <a:gd name="T5" fmla="*/ 1 h 359"/>
                <a:gd name="T6" fmla="*/ 20 w 46"/>
                <a:gd name="T7" fmla="*/ 1 h 359"/>
                <a:gd name="T8" fmla="*/ 0 w 46"/>
                <a:gd name="T9" fmla="*/ 55 h 359"/>
                <a:gd name="T10" fmla="*/ 5 w 46"/>
                <a:gd name="T11" fmla="*/ 304 h 359"/>
                <a:gd name="T12" fmla="*/ 26 w 46"/>
                <a:gd name="T13" fmla="*/ 358 h 359"/>
                <a:gd name="T14" fmla="*/ 26 w 46"/>
                <a:gd name="T15" fmla="*/ 358 h 359"/>
                <a:gd name="T16" fmla="*/ 46 w 46"/>
                <a:gd name="T17" fmla="*/ 304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59">
                  <a:moveTo>
                    <a:pt x="46" y="304"/>
                  </a:moveTo>
                  <a:cubicBezTo>
                    <a:pt x="41" y="55"/>
                    <a:pt x="41" y="55"/>
                    <a:pt x="41" y="55"/>
                  </a:cubicBezTo>
                  <a:cubicBezTo>
                    <a:pt x="41" y="25"/>
                    <a:pt x="31" y="1"/>
                    <a:pt x="20" y="1"/>
                  </a:cubicBezTo>
                  <a:cubicBezTo>
                    <a:pt x="20" y="1"/>
                    <a:pt x="20" y="1"/>
                    <a:pt x="20" y="1"/>
                  </a:cubicBezTo>
                  <a:cubicBezTo>
                    <a:pt x="8" y="0"/>
                    <a:pt x="0" y="25"/>
                    <a:pt x="0" y="55"/>
                  </a:cubicBezTo>
                  <a:cubicBezTo>
                    <a:pt x="5" y="304"/>
                    <a:pt x="5" y="304"/>
                    <a:pt x="5" y="304"/>
                  </a:cubicBezTo>
                  <a:cubicBezTo>
                    <a:pt x="5" y="334"/>
                    <a:pt x="15" y="358"/>
                    <a:pt x="26" y="358"/>
                  </a:cubicBezTo>
                  <a:cubicBezTo>
                    <a:pt x="26" y="358"/>
                    <a:pt x="26" y="358"/>
                    <a:pt x="26" y="358"/>
                  </a:cubicBezTo>
                  <a:cubicBezTo>
                    <a:pt x="38" y="359"/>
                    <a:pt x="46" y="334"/>
                    <a:pt x="46" y="304"/>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3" name="Freeform 134"/>
            <p:cNvSpPr>
              <a:spLocks/>
            </p:cNvSpPr>
            <p:nvPr/>
          </p:nvSpPr>
          <p:spPr bwMode="auto">
            <a:xfrm>
              <a:off x="4718998" y="5909836"/>
              <a:ext cx="23980" cy="23980"/>
            </a:xfrm>
            <a:custGeom>
              <a:avLst/>
              <a:gdLst>
                <a:gd name="T0" fmla="*/ 41 w 41"/>
                <a:gd name="T1" fmla="*/ 32 h 40"/>
                <a:gd name="T2" fmla="*/ 41 w 41"/>
                <a:gd name="T3" fmla="*/ 8 h 40"/>
                <a:gd name="T4" fmla="*/ 20 w 41"/>
                <a:gd name="T5" fmla="*/ 0 h 40"/>
                <a:gd name="T6" fmla="*/ 20 w 41"/>
                <a:gd name="T7" fmla="*/ 0 h 40"/>
                <a:gd name="T8" fmla="*/ 0 w 41"/>
                <a:gd name="T9" fmla="*/ 8 h 40"/>
                <a:gd name="T10" fmla="*/ 0 w 41"/>
                <a:gd name="T11" fmla="*/ 32 h 40"/>
                <a:gd name="T12" fmla="*/ 21 w 41"/>
                <a:gd name="T13" fmla="*/ 40 h 40"/>
                <a:gd name="T14" fmla="*/ 21 w 41"/>
                <a:gd name="T15" fmla="*/ 40 h 40"/>
                <a:gd name="T16" fmla="*/ 41 w 41"/>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0">
                  <a:moveTo>
                    <a:pt x="41" y="32"/>
                  </a:moveTo>
                  <a:cubicBezTo>
                    <a:pt x="41" y="8"/>
                    <a:pt x="41" y="8"/>
                    <a:pt x="41" y="8"/>
                  </a:cubicBezTo>
                  <a:cubicBezTo>
                    <a:pt x="41" y="3"/>
                    <a:pt x="32" y="0"/>
                    <a:pt x="20" y="0"/>
                  </a:cubicBezTo>
                  <a:cubicBezTo>
                    <a:pt x="20" y="0"/>
                    <a:pt x="20" y="0"/>
                    <a:pt x="20" y="0"/>
                  </a:cubicBezTo>
                  <a:cubicBezTo>
                    <a:pt x="9" y="0"/>
                    <a:pt x="0" y="3"/>
                    <a:pt x="0" y="8"/>
                  </a:cubicBezTo>
                  <a:cubicBezTo>
                    <a:pt x="0" y="32"/>
                    <a:pt x="0" y="32"/>
                    <a:pt x="0" y="32"/>
                  </a:cubicBezTo>
                  <a:cubicBezTo>
                    <a:pt x="1" y="36"/>
                    <a:pt x="10" y="40"/>
                    <a:pt x="21" y="40"/>
                  </a:cubicBezTo>
                  <a:cubicBezTo>
                    <a:pt x="21" y="40"/>
                    <a:pt x="21" y="40"/>
                    <a:pt x="21" y="40"/>
                  </a:cubicBezTo>
                  <a:cubicBezTo>
                    <a:pt x="32" y="40"/>
                    <a:pt x="41" y="36"/>
                    <a:pt x="41" y="32"/>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4" name="Freeform 135"/>
            <p:cNvSpPr>
              <a:spLocks/>
            </p:cNvSpPr>
            <p:nvPr/>
          </p:nvSpPr>
          <p:spPr bwMode="auto">
            <a:xfrm>
              <a:off x="4652109" y="5945174"/>
              <a:ext cx="50482" cy="165330"/>
            </a:xfrm>
            <a:custGeom>
              <a:avLst/>
              <a:gdLst>
                <a:gd name="T0" fmla="*/ 73 w 84"/>
                <a:gd name="T1" fmla="*/ 174 h 274"/>
                <a:gd name="T2" fmla="*/ 73 w 84"/>
                <a:gd name="T3" fmla="*/ 31 h 274"/>
                <a:gd name="T4" fmla="*/ 36 w 84"/>
                <a:gd name="T5" fmla="*/ 0 h 274"/>
                <a:gd name="T6" fmla="*/ 36 w 84"/>
                <a:gd name="T7" fmla="*/ 0 h 274"/>
                <a:gd name="T8" fmla="*/ 0 w 84"/>
                <a:gd name="T9" fmla="*/ 32 h 274"/>
                <a:gd name="T10" fmla="*/ 1 w 84"/>
                <a:gd name="T11" fmla="*/ 174 h 274"/>
                <a:gd name="T12" fmla="*/ 40 w 84"/>
                <a:gd name="T13" fmla="*/ 265 h 274"/>
                <a:gd name="T14" fmla="*/ 53 w 84"/>
                <a:gd name="T15" fmla="*/ 274 h 274"/>
                <a:gd name="T16" fmla="*/ 84 w 84"/>
                <a:gd name="T17" fmla="*/ 266 h 274"/>
                <a:gd name="T18" fmla="*/ 73 w 84"/>
                <a:gd name="T19" fmla="*/ 1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74">
                  <a:moveTo>
                    <a:pt x="73" y="174"/>
                  </a:moveTo>
                  <a:cubicBezTo>
                    <a:pt x="73" y="31"/>
                    <a:pt x="73" y="31"/>
                    <a:pt x="73" y="31"/>
                  </a:cubicBezTo>
                  <a:cubicBezTo>
                    <a:pt x="73" y="14"/>
                    <a:pt x="56" y="0"/>
                    <a:pt x="36" y="0"/>
                  </a:cubicBezTo>
                  <a:cubicBezTo>
                    <a:pt x="36" y="0"/>
                    <a:pt x="36" y="0"/>
                    <a:pt x="36" y="0"/>
                  </a:cubicBezTo>
                  <a:cubicBezTo>
                    <a:pt x="17" y="0"/>
                    <a:pt x="0" y="14"/>
                    <a:pt x="0" y="32"/>
                  </a:cubicBezTo>
                  <a:cubicBezTo>
                    <a:pt x="1" y="174"/>
                    <a:pt x="1" y="174"/>
                    <a:pt x="1" y="174"/>
                  </a:cubicBezTo>
                  <a:cubicBezTo>
                    <a:pt x="1" y="192"/>
                    <a:pt x="20" y="265"/>
                    <a:pt x="40" y="265"/>
                  </a:cubicBezTo>
                  <a:cubicBezTo>
                    <a:pt x="53" y="274"/>
                    <a:pt x="53" y="274"/>
                    <a:pt x="53" y="274"/>
                  </a:cubicBezTo>
                  <a:cubicBezTo>
                    <a:pt x="67" y="274"/>
                    <a:pt x="84" y="266"/>
                    <a:pt x="84" y="266"/>
                  </a:cubicBezTo>
                  <a:cubicBezTo>
                    <a:pt x="84" y="266"/>
                    <a:pt x="73" y="179"/>
                    <a:pt x="73" y="174"/>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5" name="Freeform 136"/>
            <p:cNvSpPr>
              <a:spLocks/>
            </p:cNvSpPr>
            <p:nvPr/>
          </p:nvSpPr>
          <p:spPr bwMode="auto">
            <a:xfrm>
              <a:off x="4650847" y="5950222"/>
              <a:ext cx="34076" cy="180475"/>
            </a:xfrm>
            <a:custGeom>
              <a:avLst/>
              <a:gdLst>
                <a:gd name="T0" fmla="*/ 45 w 56"/>
                <a:gd name="T1" fmla="*/ 152 h 298"/>
                <a:gd name="T2" fmla="*/ 44 w 56"/>
                <a:gd name="T3" fmla="*/ 138 h 298"/>
                <a:gd name="T4" fmla="*/ 42 w 56"/>
                <a:gd name="T5" fmla="*/ 27 h 298"/>
                <a:gd name="T6" fmla="*/ 21 w 56"/>
                <a:gd name="T7" fmla="*/ 0 h 298"/>
                <a:gd name="T8" fmla="*/ 21 w 56"/>
                <a:gd name="T9" fmla="*/ 0 h 298"/>
                <a:gd name="T10" fmla="*/ 1 w 56"/>
                <a:gd name="T11" fmla="*/ 28 h 298"/>
                <a:gd name="T12" fmla="*/ 3 w 56"/>
                <a:gd name="T13" fmla="*/ 141 h 298"/>
                <a:gd name="T14" fmla="*/ 2 w 56"/>
                <a:gd name="T15" fmla="*/ 165 h 298"/>
                <a:gd name="T16" fmla="*/ 32 w 56"/>
                <a:gd name="T17" fmla="*/ 297 h 298"/>
                <a:gd name="T18" fmla="*/ 56 w 56"/>
                <a:gd name="T19" fmla="*/ 288 h 298"/>
                <a:gd name="T20" fmla="*/ 45 w 56"/>
                <a:gd name="T21" fmla="*/ 15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8">
                  <a:moveTo>
                    <a:pt x="45" y="152"/>
                  </a:moveTo>
                  <a:cubicBezTo>
                    <a:pt x="44" y="138"/>
                    <a:pt x="44" y="138"/>
                    <a:pt x="44" y="138"/>
                  </a:cubicBezTo>
                  <a:cubicBezTo>
                    <a:pt x="42" y="27"/>
                    <a:pt x="42" y="27"/>
                    <a:pt x="42" y="27"/>
                  </a:cubicBezTo>
                  <a:cubicBezTo>
                    <a:pt x="42" y="12"/>
                    <a:pt x="32" y="0"/>
                    <a:pt x="21" y="0"/>
                  </a:cubicBezTo>
                  <a:cubicBezTo>
                    <a:pt x="21" y="0"/>
                    <a:pt x="21" y="0"/>
                    <a:pt x="21" y="0"/>
                  </a:cubicBezTo>
                  <a:cubicBezTo>
                    <a:pt x="9" y="1"/>
                    <a:pt x="0" y="13"/>
                    <a:pt x="1" y="28"/>
                  </a:cubicBezTo>
                  <a:cubicBezTo>
                    <a:pt x="3" y="141"/>
                    <a:pt x="3" y="141"/>
                    <a:pt x="3" y="141"/>
                  </a:cubicBezTo>
                  <a:cubicBezTo>
                    <a:pt x="2" y="165"/>
                    <a:pt x="2" y="165"/>
                    <a:pt x="2" y="165"/>
                  </a:cubicBezTo>
                  <a:cubicBezTo>
                    <a:pt x="2" y="180"/>
                    <a:pt x="21" y="298"/>
                    <a:pt x="32" y="297"/>
                  </a:cubicBezTo>
                  <a:cubicBezTo>
                    <a:pt x="56" y="288"/>
                    <a:pt x="56" y="288"/>
                    <a:pt x="56" y="288"/>
                  </a:cubicBezTo>
                  <a:cubicBezTo>
                    <a:pt x="56" y="288"/>
                    <a:pt x="45" y="167"/>
                    <a:pt x="45" y="152"/>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6" name="Freeform 137"/>
            <p:cNvSpPr>
              <a:spLocks/>
            </p:cNvSpPr>
            <p:nvPr/>
          </p:nvSpPr>
          <p:spPr bwMode="auto">
            <a:xfrm>
              <a:off x="4660943" y="5957794"/>
              <a:ext cx="25241" cy="25241"/>
            </a:xfrm>
            <a:custGeom>
              <a:avLst/>
              <a:gdLst>
                <a:gd name="T0" fmla="*/ 41 w 41"/>
                <a:gd name="T1" fmla="*/ 33 h 41"/>
                <a:gd name="T2" fmla="*/ 41 w 41"/>
                <a:gd name="T3" fmla="*/ 9 h 41"/>
                <a:gd name="T4" fmla="*/ 20 w 41"/>
                <a:gd name="T5" fmla="*/ 0 h 41"/>
                <a:gd name="T6" fmla="*/ 20 w 41"/>
                <a:gd name="T7" fmla="*/ 0 h 41"/>
                <a:gd name="T8" fmla="*/ 0 w 41"/>
                <a:gd name="T9" fmla="*/ 8 h 41"/>
                <a:gd name="T10" fmla="*/ 0 w 41"/>
                <a:gd name="T11" fmla="*/ 32 h 41"/>
                <a:gd name="T12" fmla="*/ 21 w 41"/>
                <a:gd name="T13" fmla="*/ 41 h 41"/>
                <a:gd name="T14" fmla="*/ 21 w 41"/>
                <a:gd name="T15" fmla="*/ 41 h 41"/>
                <a:gd name="T16" fmla="*/ 41 w 41"/>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41" y="33"/>
                  </a:moveTo>
                  <a:cubicBezTo>
                    <a:pt x="41" y="9"/>
                    <a:pt x="41" y="9"/>
                    <a:pt x="41" y="9"/>
                  </a:cubicBezTo>
                  <a:cubicBezTo>
                    <a:pt x="41" y="4"/>
                    <a:pt x="31" y="0"/>
                    <a:pt x="20" y="0"/>
                  </a:cubicBezTo>
                  <a:cubicBezTo>
                    <a:pt x="20" y="0"/>
                    <a:pt x="20" y="0"/>
                    <a:pt x="20" y="0"/>
                  </a:cubicBezTo>
                  <a:cubicBezTo>
                    <a:pt x="9" y="0"/>
                    <a:pt x="0" y="4"/>
                    <a:pt x="0" y="8"/>
                  </a:cubicBezTo>
                  <a:cubicBezTo>
                    <a:pt x="0" y="32"/>
                    <a:pt x="0" y="32"/>
                    <a:pt x="0" y="32"/>
                  </a:cubicBezTo>
                  <a:cubicBezTo>
                    <a:pt x="0" y="37"/>
                    <a:pt x="9" y="41"/>
                    <a:pt x="21" y="41"/>
                  </a:cubicBezTo>
                  <a:cubicBezTo>
                    <a:pt x="21" y="41"/>
                    <a:pt x="21" y="41"/>
                    <a:pt x="21" y="41"/>
                  </a:cubicBezTo>
                  <a:cubicBezTo>
                    <a:pt x="32" y="41"/>
                    <a:pt x="41" y="37"/>
                    <a:pt x="41" y="33"/>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7" name="Freeform 138"/>
            <p:cNvSpPr>
              <a:spLocks/>
            </p:cNvSpPr>
            <p:nvPr/>
          </p:nvSpPr>
          <p:spPr bwMode="auto">
            <a:xfrm>
              <a:off x="4596579" y="5991870"/>
              <a:ext cx="49221" cy="150186"/>
            </a:xfrm>
            <a:custGeom>
              <a:avLst/>
              <a:gdLst>
                <a:gd name="T0" fmla="*/ 77 w 82"/>
                <a:gd name="T1" fmla="*/ 160 h 247"/>
                <a:gd name="T2" fmla="*/ 68 w 82"/>
                <a:gd name="T3" fmla="*/ 27 h 247"/>
                <a:gd name="T4" fmla="*/ 32 w 82"/>
                <a:gd name="T5" fmla="*/ 1 h 247"/>
                <a:gd name="T6" fmla="*/ 32 w 82"/>
                <a:gd name="T7" fmla="*/ 1 h 247"/>
                <a:gd name="T8" fmla="*/ 1 w 82"/>
                <a:gd name="T9" fmla="*/ 32 h 247"/>
                <a:gd name="T10" fmla="*/ 10 w 82"/>
                <a:gd name="T11" fmla="*/ 165 h 247"/>
                <a:gd name="T12" fmla="*/ 52 w 82"/>
                <a:gd name="T13" fmla="*/ 246 h 247"/>
                <a:gd name="T14" fmla="*/ 56 w 82"/>
                <a:gd name="T15" fmla="*/ 199 h 247"/>
                <a:gd name="T16" fmla="*/ 82 w 82"/>
                <a:gd name="T17" fmla="*/ 190 h 247"/>
                <a:gd name="T18" fmla="*/ 77 w 82"/>
                <a:gd name="T19" fmla="*/ 16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47">
                  <a:moveTo>
                    <a:pt x="77" y="160"/>
                  </a:moveTo>
                  <a:cubicBezTo>
                    <a:pt x="68" y="27"/>
                    <a:pt x="68" y="27"/>
                    <a:pt x="68" y="27"/>
                  </a:cubicBezTo>
                  <a:cubicBezTo>
                    <a:pt x="66" y="12"/>
                    <a:pt x="51" y="0"/>
                    <a:pt x="32" y="1"/>
                  </a:cubicBezTo>
                  <a:cubicBezTo>
                    <a:pt x="32" y="1"/>
                    <a:pt x="32" y="1"/>
                    <a:pt x="32" y="1"/>
                  </a:cubicBezTo>
                  <a:cubicBezTo>
                    <a:pt x="14" y="2"/>
                    <a:pt x="0" y="16"/>
                    <a:pt x="1" y="32"/>
                  </a:cubicBezTo>
                  <a:cubicBezTo>
                    <a:pt x="10" y="165"/>
                    <a:pt x="10" y="165"/>
                    <a:pt x="10" y="165"/>
                  </a:cubicBezTo>
                  <a:cubicBezTo>
                    <a:pt x="11" y="180"/>
                    <a:pt x="33" y="247"/>
                    <a:pt x="52" y="246"/>
                  </a:cubicBezTo>
                  <a:cubicBezTo>
                    <a:pt x="56" y="199"/>
                    <a:pt x="56" y="199"/>
                    <a:pt x="56" y="199"/>
                  </a:cubicBezTo>
                  <a:cubicBezTo>
                    <a:pt x="69" y="198"/>
                    <a:pt x="82" y="190"/>
                    <a:pt x="82" y="190"/>
                  </a:cubicBezTo>
                  <a:cubicBezTo>
                    <a:pt x="82" y="190"/>
                    <a:pt x="77" y="164"/>
                    <a:pt x="77" y="160"/>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8" name="Freeform 139"/>
            <p:cNvSpPr>
              <a:spLocks/>
            </p:cNvSpPr>
            <p:nvPr/>
          </p:nvSpPr>
          <p:spPr bwMode="auto">
            <a:xfrm>
              <a:off x="4596579" y="5998180"/>
              <a:ext cx="40386" cy="167854"/>
            </a:xfrm>
            <a:custGeom>
              <a:avLst/>
              <a:gdLst>
                <a:gd name="T0" fmla="*/ 50 w 68"/>
                <a:gd name="T1" fmla="*/ 139 h 276"/>
                <a:gd name="T2" fmla="*/ 49 w 68"/>
                <a:gd name="T3" fmla="*/ 126 h 276"/>
                <a:gd name="T4" fmla="*/ 40 w 68"/>
                <a:gd name="T5" fmla="*/ 24 h 276"/>
                <a:gd name="T6" fmla="*/ 18 w 68"/>
                <a:gd name="T7" fmla="*/ 1 h 276"/>
                <a:gd name="T8" fmla="*/ 18 w 68"/>
                <a:gd name="T9" fmla="*/ 1 h 276"/>
                <a:gd name="T10" fmla="*/ 1 w 68"/>
                <a:gd name="T11" fmla="*/ 27 h 276"/>
                <a:gd name="T12" fmla="*/ 11 w 68"/>
                <a:gd name="T13" fmla="*/ 132 h 276"/>
                <a:gd name="T14" fmla="*/ 11 w 68"/>
                <a:gd name="T15" fmla="*/ 155 h 276"/>
                <a:gd name="T16" fmla="*/ 47 w 68"/>
                <a:gd name="T17" fmla="*/ 275 h 276"/>
                <a:gd name="T18" fmla="*/ 68 w 68"/>
                <a:gd name="T19" fmla="*/ 264 h 276"/>
                <a:gd name="T20" fmla="*/ 50 w 68"/>
                <a:gd name="T21" fmla="*/ 13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276">
                  <a:moveTo>
                    <a:pt x="50" y="139"/>
                  </a:moveTo>
                  <a:cubicBezTo>
                    <a:pt x="49" y="126"/>
                    <a:pt x="49" y="126"/>
                    <a:pt x="49" y="126"/>
                  </a:cubicBezTo>
                  <a:cubicBezTo>
                    <a:pt x="40" y="24"/>
                    <a:pt x="40" y="24"/>
                    <a:pt x="40" y="24"/>
                  </a:cubicBezTo>
                  <a:cubicBezTo>
                    <a:pt x="38" y="10"/>
                    <a:pt x="29" y="0"/>
                    <a:pt x="18" y="1"/>
                  </a:cubicBezTo>
                  <a:cubicBezTo>
                    <a:pt x="18" y="1"/>
                    <a:pt x="18" y="1"/>
                    <a:pt x="18" y="1"/>
                  </a:cubicBezTo>
                  <a:cubicBezTo>
                    <a:pt x="8" y="2"/>
                    <a:pt x="0" y="14"/>
                    <a:pt x="1" y="27"/>
                  </a:cubicBezTo>
                  <a:cubicBezTo>
                    <a:pt x="11" y="132"/>
                    <a:pt x="11" y="132"/>
                    <a:pt x="11" y="132"/>
                  </a:cubicBezTo>
                  <a:cubicBezTo>
                    <a:pt x="11" y="155"/>
                    <a:pt x="11" y="155"/>
                    <a:pt x="11" y="155"/>
                  </a:cubicBezTo>
                  <a:cubicBezTo>
                    <a:pt x="12" y="168"/>
                    <a:pt x="37" y="276"/>
                    <a:pt x="47" y="275"/>
                  </a:cubicBezTo>
                  <a:cubicBezTo>
                    <a:pt x="68" y="264"/>
                    <a:pt x="68" y="264"/>
                    <a:pt x="68" y="264"/>
                  </a:cubicBezTo>
                  <a:cubicBezTo>
                    <a:pt x="68" y="264"/>
                    <a:pt x="51" y="153"/>
                    <a:pt x="50" y="139"/>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9" name="Freeform 140"/>
            <p:cNvSpPr>
              <a:spLocks/>
            </p:cNvSpPr>
            <p:nvPr/>
          </p:nvSpPr>
          <p:spPr bwMode="auto">
            <a:xfrm>
              <a:off x="4605413" y="6004491"/>
              <a:ext cx="23980" cy="23980"/>
            </a:xfrm>
            <a:custGeom>
              <a:avLst/>
              <a:gdLst>
                <a:gd name="T0" fmla="*/ 40 w 40"/>
                <a:gd name="T1" fmla="*/ 29 h 39"/>
                <a:gd name="T2" fmla="*/ 38 w 40"/>
                <a:gd name="T3" fmla="*/ 7 h 39"/>
                <a:gd name="T4" fmla="*/ 18 w 40"/>
                <a:gd name="T5" fmla="*/ 1 h 39"/>
                <a:gd name="T6" fmla="*/ 18 w 40"/>
                <a:gd name="T7" fmla="*/ 1 h 39"/>
                <a:gd name="T8" fmla="*/ 0 w 40"/>
                <a:gd name="T9" fmla="*/ 9 h 39"/>
                <a:gd name="T10" fmla="*/ 2 w 40"/>
                <a:gd name="T11" fmla="*/ 32 h 39"/>
                <a:gd name="T12" fmla="*/ 21 w 40"/>
                <a:gd name="T13" fmla="*/ 38 h 39"/>
                <a:gd name="T14" fmla="*/ 21 w 40"/>
                <a:gd name="T15" fmla="*/ 38 h 39"/>
                <a:gd name="T16" fmla="*/ 40 w 40"/>
                <a:gd name="T1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9">
                  <a:moveTo>
                    <a:pt x="40" y="29"/>
                  </a:moveTo>
                  <a:cubicBezTo>
                    <a:pt x="38" y="7"/>
                    <a:pt x="38" y="7"/>
                    <a:pt x="38" y="7"/>
                  </a:cubicBezTo>
                  <a:cubicBezTo>
                    <a:pt x="37" y="3"/>
                    <a:pt x="29" y="0"/>
                    <a:pt x="18" y="1"/>
                  </a:cubicBezTo>
                  <a:cubicBezTo>
                    <a:pt x="18" y="1"/>
                    <a:pt x="18" y="1"/>
                    <a:pt x="18" y="1"/>
                  </a:cubicBezTo>
                  <a:cubicBezTo>
                    <a:pt x="8" y="1"/>
                    <a:pt x="0" y="5"/>
                    <a:pt x="0" y="9"/>
                  </a:cubicBezTo>
                  <a:cubicBezTo>
                    <a:pt x="2" y="32"/>
                    <a:pt x="2" y="32"/>
                    <a:pt x="2" y="32"/>
                  </a:cubicBezTo>
                  <a:cubicBezTo>
                    <a:pt x="2" y="36"/>
                    <a:pt x="11" y="39"/>
                    <a:pt x="21" y="38"/>
                  </a:cubicBezTo>
                  <a:cubicBezTo>
                    <a:pt x="21" y="38"/>
                    <a:pt x="21" y="38"/>
                    <a:pt x="21" y="38"/>
                  </a:cubicBezTo>
                  <a:cubicBezTo>
                    <a:pt x="32" y="37"/>
                    <a:pt x="40" y="34"/>
                    <a:pt x="40" y="29"/>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0" name="Freeform 141"/>
            <p:cNvSpPr>
              <a:spLocks/>
            </p:cNvSpPr>
            <p:nvPr/>
          </p:nvSpPr>
          <p:spPr bwMode="auto">
            <a:xfrm>
              <a:off x="4799770" y="6099145"/>
              <a:ext cx="22717" cy="131254"/>
            </a:xfrm>
            <a:custGeom>
              <a:avLst/>
              <a:gdLst>
                <a:gd name="T0" fmla="*/ 0 w 37"/>
                <a:gd name="T1" fmla="*/ 8 h 215"/>
                <a:gd name="T2" fmla="*/ 33 w 37"/>
                <a:gd name="T3" fmla="*/ 205 h 215"/>
                <a:gd name="T4" fmla="*/ 37 w 37"/>
                <a:gd name="T5" fmla="*/ 167 h 215"/>
                <a:gd name="T6" fmla="*/ 24 w 37"/>
                <a:gd name="T7" fmla="*/ 0 h 215"/>
                <a:gd name="T8" fmla="*/ 0 w 37"/>
                <a:gd name="T9" fmla="*/ 8 h 215"/>
              </a:gdLst>
              <a:ahLst/>
              <a:cxnLst>
                <a:cxn ang="0">
                  <a:pos x="T0" y="T1"/>
                </a:cxn>
                <a:cxn ang="0">
                  <a:pos x="T2" y="T3"/>
                </a:cxn>
                <a:cxn ang="0">
                  <a:pos x="T4" y="T5"/>
                </a:cxn>
                <a:cxn ang="0">
                  <a:pos x="T6" y="T7"/>
                </a:cxn>
                <a:cxn ang="0">
                  <a:pos x="T8" y="T9"/>
                </a:cxn>
              </a:cxnLst>
              <a:rect l="0" t="0" r="r" b="b"/>
              <a:pathLst>
                <a:path w="37" h="215">
                  <a:moveTo>
                    <a:pt x="0" y="8"/>
                  </a:moveTo>
                  <a:cubicBezTo>
                    <a:pt x="0" y="8"/>
                    <a:pt x="10" y="215"/>
                    <a:pt x="33" y="205"/>
                  </a:cubicBezTo>
                  <a:cubicBezTo>
                    <a:pt x="37" y="167"/>
                    <a:pt x="37" y="167"/>
                    <a:pt x="37" y="167"/>
                  </a:cubicBezTo>
                  <a:cubicBezTo>
                    <a:pt x="24" y="0"/>
                    <a:pt x="24" y="0"/>
                    <a:pt x="24" y="0"/>
                  </a:cubicBezTo>
                  <a:lnTo>
                    <a:pt x="0" y="8"/>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1" name="Freeform 142"/>
            <p:cNvSpPr>
              <a:spLocks/>
            </p:cNvSpPr>
            <p:nvPr/>
          </p:nvSpPr>
          <p:spPr bwMode="auto">
            <a:xfrm>
              <a:off x="4817439" y="6063807"/>
              <a:ext cx="87083" cy="160282"/>
            </a:xfrm>
            <a:custGeom>
              <a:avLst/>
              <a:gdLst>
                <a:gd name="T0" fmla="*/ 48 w 144"/>
                <a:gd name="T1" fmla="*/ 150 h 264"/>
                <a:gd name="T2" fmla="*/ 51 w 144"/>
                <a:gd name="T3" fmla="*/ 110 h 264"/>
                <a:gd name="T4" fmla="*/ 89 w 144"/>
                <a:gd name="T5" fmla="*/ 28 h 264"/>
                <a:gd name="T6" fmla="*/ 141 w 144"/>
                <a:gd name="T7" fmla="*/ 24 h 264"/>
                <a:gd name="T8" fmla="*/ 144 w 144"/>
                <a:gd name="T9" fmla="*/ 35 h 264"/>
                <a:gd name="T10" fmla="*/ 105 w 144"/>
                <a:gd name="T11" fmla="*/ 30 h 264"/>
                <a:gd name="T12" fmla="*/ 61 w 144"/>
                <a:gd name="T13" fmla="*/ 160 h 264"/>
                <a:gd name="T14" fmla="*/ 5 w 144"/>
                <a:gd name="T15" fmla="*/ 264 h 264"/>
                <a:gd name="T16" fmla="*/ 0 w 144"/>
                <a:gd name="T17" fmla="*/ 244 h 264"/>
                <a:gd name="T18" fmla="*/ 48 w 144"/>
                <a:gd name="T19" fmla="*/ 15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64">
                  <a:moveTo>
                    <a:pt x="48" y="150"/>
                  </a:moveTo>
                  <a:cubicBezTo>
                    <a:pt x="48" y="150"/>
                    <a:pt x="50" y="126"/>
                    <a:pt x="51" y="110"/>
                  </a:cubicBezTo>
                  <a:cubicBezTo>
                    <a:pt x="52" y="94"/>
                    <a:pt x="57" y="56"/>
                    <a:pt x="89" y="28"/>
                  </a:cubicBezTo>
                  <a:cubicBezTo>
                    <a:pt x="121" y="0"/>
                    <a:pt x="141" y="24"/>
                    <a:pt x="141" y="24"/>
                  </a:cubicBezTo>
                  <a:cubicBezTo>
                    <a:pt x="144" y="35"/>
                    <a:pt x="144" y="35"/>
                    <a:pt x="144" y="35"/>
                  </a:cubicBezTo>
                  <a:cubicBezTo>
                    <a:pt x="130" y="23"/>
                    <a:pt x="105" y="30"/>
                    <a:pt x="105" y="30"/>
                  </a:cubicBezTo>
                  <a:cubicBezTo>
                    <a:pt x="50" y="57"/>
                    <a:pt x="61" y="160"/>
                    <a:pt x="61" y="160"/>
                  </a:cubicBezTo>
                  <a:cubicBezTo>
                    <a:pt x="5" y="264"/>
                    <a:pt x="5" y="264"/>
                    <a:pt x="5" y="264"/>
                  </a:cubicBezTo>
                  <a:cubicBezTo>
                    <a:pt x="0" y="244"/>
                    <a:pt x="0" y="244"/>
                    <a:pt x="0" y="244"/>
                  </a:cubicBezTo>
                  <a:lnTo>
                    <a:pt x="48" y="150"/>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2" name="Freeform 143"/>
            <p:cNvSpPr>
              <a:spLocks/>
            </p:cNvSpPr>
            <p:nvPr/>
          </p:nvSpPr>
          <p:spPr bwMode="auto">
            <a:xfrm>
              <a:off x="6109789" y="6121862"/>
              <a:ext cx="224647" cy="230957"/>
            </a:xfrm>
            <a:custGeom>
              <a:avLst/>
              <a:gdLst>
                <a:gd name="T0" fmla="*/ 134 w 178"/>
                <a:gd name="T1" fmla="*/ 183 h 183"/>
                <a:gd name="T2" fmla="*/ 42 w 178"/>
                <a:gd name="T3" fmla="*/ 175 h 183"/>
                <a:gd name="T4" fmla="*/ 0 w 178"/>
                <a:gd name="T5" fmla="*/ 125 h 183"/>
                <a:gd name="T6" fmla="*/ 11 w 178"/>
                <a:gd name="T7" fmla="*/ 1 h 183"/>
                <a:gd name="T8" fmla="*/ 178 w 178"/>
                <a:gd name="T9" fmla="*/ 0 h 183"/>
                <a:gd name="T10" fmla="*/ 159 w 178"/>
                <a:gd name="T11" fmla="*/ 138 h 183"/>
                <a:gd name="T12" fmla="*/ 134 w 178"/>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78" h="183">
                  <a:moveTo>
                    <a:pt x="134" y="183"/>
                  </a:moveTo>
                  <a:lnTo>
                    <a:pt x="42" y="175"/>
                  </a:lnTo>
                  <a:lnTo>
                    <a:pt x="0" y="125"/>
                  </a:lnTo>
                  <a:lnTo>
                    <a:pt x="11" y="1"/>
                  </a:lnTo>
                  <a:lnTo>
                    <a:pt x="178" y="0"/>
                  </a:lnTo>
                  <a:lnTo>
                    <a:pt x="159" y="138"/>
                  </a:lnTo>
                  <a:lnTo>
                    <a:pt x="134" y="183"/>
                  </a:ln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3" name="Freeform 144"/>
            <p:cNvSpPr>
              <a:spLocks/>
            </p:cNvSpPr>
            <p:nvPr/>
          </p:nvSpPr>
          <p:spPr bwMode="auto">
            <a:xfrm>
              <a:off x="6029017" y="6077690"/>
              <a:ext cx="88344" cy="175427"/>
            </a:xfrm>
            <a:custGeom>
              <a:avLst/>
              <a:gdLst>
                <a:gd name="T0" fmla="*/ 52 w 146"/>
                <a:gd name="T1" fmla="*/ 290 h 290"/>
                <a:gd name="T2" fmla="*/ 21 w 146"/>
                <a:gd name="T3" fmla="*/ 162 h 290"/>
                <a:gd name="T4" fmla="*/ 9 w 146"/>
                <a:gd name="T5" fmla="*/ 36 h 290"/>
                <a:gd name="T6" fmla="*/ 99 w 146"/>
                <a:gd name="T7" fmla="*/ 108 h 290"/>
                <a:gd name="T8" fmla="*/ 103 w 146"/>
                <a:gd name="T9" fmla="*/ 162 h 290"/>
                <a:gd name="T10" fmla="*/ 146 w 146"/>
                <a:gd name="T11" fmla="*/ 274 h 290"/>
                <a:gd name="T12" fmla="*/ 52 w 146"/>
                <a:gd name="T13" fmla="*/ 290 h 290"/>
              </a:gdLst>
              <a:ahLst/>
              <a:cxnLst>
                <a:cxn ang="0">
                  <a:pos x="T0" y="T1"/>
                </a:cxn>
                <a:cxn ang="0">
                  <a:pos x="T2" y="T3"/>
                </a:cxn>
                <a:cxn ang="0">
                  <a:pos x="T4" y="T5"/>
                </a:cxn>
                <a:cxn ang="0">
                  <a:pos x="T6" y="T7"/>
                </a:cxn>
                <a:cxn ang="0">
                  <a:pos x="T8" y="T9"/>
                </a:cxn>
                <a:cxn ang="0">
                  <a:pos x="T10" y="T11"/>
                </a:cxn>
                <a:cxn ang="0">
                  <a:pos x="T12" y="T13"/>
                </a:cxn>
              </a:cxnLst>
              <a:rect l="0" t="0" r="r" b="b"/>
              <a:pathLst>
                <a:path w="146" h="290">
                  <a:moveTo>
                    <a:pt x="52" y="290"/>
                  </a:moveTo>
                  <a:cubicBezTo>
                    <a:pt x="52" y="288"/>
                    <a:pt x="21" y="162"/>
                    <a:pt x="21" y="162"/>
                  </a:cubicBezTo>
                  <a:cubicBezTo>
                    <a:pt x="21" y="162"/>
                    <a:pt x="0" y="51"/>
                    <a:pt x="9" y="36"/>
                  </a:cubicBezTo>
                  <a:cubicBezTo>
                    <a:pt x="14" y="29"/>
                    <a:pt x="63" y="0"/>
                    <a:pt x="99" y="108"/>
                  </a:cubicBezTo>
                  <a:cubicBezTo>
                    <a:pt x="100" y="111"/>
                    <a:pt x="99" y="138"/>
                    <a:pt x="103" y="162"/>
                  </a:cubicBezTo>
                  <a:cubicBezTo>
                    <a:pt x="146" y="274"/>
                    <a:pt x="146" y="274"/>
                    <a:pt x="146" y="274"/>
                  </a:cubicBezTo>
                  <a:lnTo>
                    <a:pt x="52" y="290"/>
                  </a:ln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4" name="Freeform 145"/>
            <p:cNvSpPr>
              <a:spLocks/>
            </p:cNvSpPr>
            <p:nvPr/>
          </p:nvSpPr>
          <p:spPr bwMode="auto">
            <a:xfrm>
              <a:off x="6064354" y="6294765"/>
              <a:ext cx="243578" cy="758498"/>
            </a:xfrm>
            <a:custGeom>
              <a:avLst/>
              <a:gdLst>
                <a:gd name="T0" fmla="*/ 189 w 403"/>
                <a:gd name="T1" fmla="*/ 1252 h 1252"/>
                <a:gd name="T2" fmla="*/ 0 w 403"/>
                <a:gd name="T3" fmla="*/ 652 h 1252"/>
                <a:gd name="T4" fmla="*/ 135 w 403"/>
                <a:gd name="T5" fmla="*/ 79 h 1252"/>
                <a:gd name="T6" fmla="*/ 403 w 403"/>
                <a:gd name="T7" fmla="*/ 0 h 1252"/>
                <a:gd name="T8" fmla="*/ 189 w 403"/>
                <a:gd name="T9" fmla="*/ 1252 h 1252"/>
              </a:gdLst>
              <a:ahLst/>
              <a:cxnLst>
                <a:cxn ang="0">
                  <a:pos x="T0" y="T1"/>
                </a:cxn>
                <a:cxn ang="0">
                  <a:pos x="T2" y="T3"/>
                </a:cxn>
                <a:cxn ang="0">
                  <a:pos x="T4" y="T5"/>
                </a:cxn>
                <a:cxn ang="0">
                  <a:pos x="T6" y="T7"/>
                </a:cxn>
                <a:cxn ang="0">
                  <a:pos x="T8" y="T9"/>
                </a:cxn>
              </a:cxnLst>
              <a:rect l="0" t="0" r="r" b="b"/>
              <a:pathLst>
                <a:path w="403" h="1252">
                  <a:moveTo>
                    <a:pt x="189" y="1252"/>
                  </a:moveTo>
                  <a:cubicBezTo>
                    <a:pt x="0" y="652"/>
                    <a:pt x="0" y="652"/>
                    <a:pt x="0" y="652"/>
                  </a:cubicBezTo>
                  <a:cubicBezTo>
                    <a:pt x="135" y="79"/>
                    <a:pt x="135" y="79"/>
                    <a:pt x="135" y="79"/>
                  </a:cubicBezTo>
                  <a:cubicBezTo>
                    <a:pt x="403" y="0"/>
                    <a:pt x="403" y="0"/>
                    <a:pt x="403" y="0"/>
                  </a:cubicBezTo>
                  <a:cubicBezTo>
                    <a:pt x="363" y="760"/>
                    <a:pt x="307" y="1115"/>
                    <a:pt x="189" y="1252"/>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5" name="Freeform 146"/>
            <p:cNvSpPr>
              <a:spLocks/>
            </p:cNvSpPr>
            <p:nvPr/>
          </p:nvSpPr>
          <p:spPr bwMode="auto">
            <a:xfrm>
              <a:off x="6035327" y="6107980"/>
              <a:ext cx="23980" cy="32814"/>
            </a:xfrm>
            <a:custGeom>
              <a:avLst/>
              <a:gdLst>
                <a:gd name="T0" fmla="*/ 13 w 40"/>
                <a:gd name="T1" fmla="*/ 54 h 54"/>
                <a:gd name="T2" fmla="*/ 13 w 40"/>
                <a:gd name="T3" fmla="*/ 53 h 54"/>
                <a:gd name="T4" fmla="*/ 0 w 40"/>
                <a:gd name="T5" fmla="*/ 3 h 54"/>
                <a:gd name="T6" fmla="*/ 1 w 40"/>
                <a:gd name="T7" fmla="*/ 3 h 54"/>
                <a:gd name="T8" fmla="*/ 28 w 40"/>
                <a:gd name="T9" fmla="*/ 5 h 54"/>
                <a:gd name="T10" fmla="*/ 39 w 40"/>
                <a:gd name="T11" fmla="*/ 40 h 54"/>
                <a:gd name="T12" fmla="*/ 13 w 40"/>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40" h="54">
                  <a:moveTo>
                    <a:pt x="13" y="54"/>
                  </a:moveTo>
                  <a:cubicBezTo>
                    <a:pt x="13" y="53"/>
                    <a:pt x="13" y="53"/>
                    <a:pt x="13" y="53"/>
                  </a:cubicBezTo>
                  <a:cubicBezTo>
                    <a:pt x="0" y="3"/>
                    <a:pt x="0" y="3"/>
                    <a:pt x="0" y="3"/>
                  </a:cubicBezTo>
                  <a:cubicBezTo>
                    <a:pt x="1" y="3"/>
                    <a:pt x="1" y="3"/>
                    <a:pt x="1" y="3"/>
                  </a:cubicBezTo>
                  <a:cubicBezTo>
                    <a:pt x="15" y="0"/>
                    <a:pt x="27" y="1"/>
                    <a:pt x="28" y="5"/>
                  </a:cubicBezTo>
                  <a:cubicBezTo>
                    <a:pt x="39" y="40"/>
                    <a:pt x="39" y="40"/>
                    <a:pt x="39" y="40"/>
                  </a:cubicBezTo>
                  <a:cubicBezTo>
                    <a:pt x="40" y="45"/>
                    <a:pt x="27" y="51"/>
                    <a:pt x="13" y="54"/>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6" name="Freeform 147"/>
            <p:cNvSpPr>
              <a:spLocks/>
            </p:cNvSpPr>
            <p:nvPr/>
          </p:nvSpPr>
          <p:spPr bwMode="auto">
            <a:xfrm>
              <a:off x="6180464" y="6013325"/>
              <a:ext cx="45434" cy="193096"/>
            </a:xfrm>
            <a:custGeom>
              <a:avLst/>
              <a:gdLst>
                <a:gd name="T0" fmla="*/ 35 w 75"/>
                <a:gd name="T1" fmla="*/ 319 h 319"/>
                <a:gd name="T2" fmla="*/ 35 w 75"/>
                <a:gd name="T3" fmla="*/ 319 h 319"/>
                <a:gd name="T4" fmla="*/ 0 w 75"/>
                <a:gd name="T5" fmla="*/ 283 h 319"/>
                <a:gd name="T6" fmla="*/ 4 w 75"/>
                <a:gd name="T7" fmla="*/ 35 h 319"/>
                <a:gd name="T8" fmla="*/ 40 w 75"/>
                <a:gd name="T9" fmla="*/ 0 h 319"/>
                <a:gd name="T10" fmla="*/ 40 w 75"/>
                <a:gd name="T11" fmla="*/ 0 h 319"/>
                <a:gd name="T12" fmla="*/ 75 w 75"/>
                <a:gd name="T13" fmla="*/ 36 h 319"/>
                <a:gd name="T14" fmla="*/ 71 w 75"/>
                <a:gd name="T15" fmla="*/ 284 h 319"/>
                <a:gd name="T16" fmla="*/ 35 w 75"/>
                <a:gd name="T1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19">
                  <a:moveTo>
                    <a:pt x="35" y="319"/>
                  </a:moveTo>
                  <a:cubicBezTo>
                    <a:pt x="35" y="319"/>
                    <a:pt x="35" y="319"/>
                    <a:pt x="35" y="319"/>
                  </a:cubicBezTo>
                  <a:cubicBezTo>
                    <a:pt x="15" y="318"/>
                    <a:pt x="0" y="302"/>
                    <a:pt x="0" y="283"/>
                  </a:cubicBezTo>
                  <a:cubicBezTo>
                    <a:pt x="4" y="35"/>
                    <a:pt x="4" y="35"/>
                    <a:pt x="4" y="35"/>
                  </a:cubicBezTo>
                  <a:cubicBezTo>
                    <a:pt x="4" y="16"/>
                    <a:pt x="21" y="0"/>
                    <a:pt x="40" y="0"/>
                  </a:cubicBezTo>
                  <a:cubicBezTo>
                    <a:pt x="40" y="0"/>
                    <a:pt x="40" y="0"/>
                    <a:pt x="40" y="0"/>
                  </a:cubicBezTo>
                  <a:cubicBezTo>
                    <a:pt x="59" y="1"/>
                    <a:pt x="75" y="17"/>
                    <a:pt x="75" y="36"/>
                  </a:cubicBezTo>
                  <a:cubicBezTo>
                    <a:pt x="71" y="284"/>
                    <a:pt x="71" y="284"/>
                    <a:pt x="71" y="284"/>
                  </a:cubicBezTo>
                  <a:cubicBezTo>
                    <a:pt x="70" y="303"/>
                    <a:pt x="54" y="319"/>
                    <a:pt x="35" y="319"/>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7" name="Freeform 148"/>
            <p:cNvSpPr>
              <a:spLocks/>
            </p:cNvSpPr>
            <p:nvPr/>
          </p:nvSpPr>
          <p:spPr bwMode="auto">
            <a:xfrm>
              <a:off x="6117361" y="6027208"/>
              <a:ext cx="56793" cy="182999"/>
            </a:xfrm>
            <a:custGeom>
              <a:avLst/>
              <a:gdLst>
                <a:gd name="T0" fmla="*/ 60 w 94"/>
                <a:gd name="T1" fmla="*/ 299 h 301"/>
                <a:gd name="T2" fmla="*/ 60 w 94"/>
                <a:gd name="T3" fmla="*/ 299 h 301"/>
                <a:gd name="T4" fmla="*/ 22 w 94"/>
                <a:gd name="T5" fmla="*/ 267 h 301"/>
                <a:gd name="T6" fmla="*/ 2 w 94"/>
                <a:gd name="T7" fmla="*/ 40 h 301"/>
                <a:gd name="T8" fmla="*/ 34 w 94"/>
                <a:gd name="T9" fmla="*/ 2 h 301"/>
                <a:gd name="T10" fmla="*/ 34 w 94"/>
                <a:gd name="T11" fmla="*/ 2 h 301"/>
                <a:gd name="T12" fmla="*/ 73 w 94"/>
                <a:gd name="T13" fmla="*/ 34 h 301"/>
                <a:gd name="T14" fmla="*/ 93 w 94"/>
                <a:gd name="T15" fmla="*/ 261 h 301"/>
                <a:gd name="T16" fmla="*/ 60 w 94"/>
                <a:gd name="T17" fmla="*/ 29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301">
                  <a:moveTo>
                    <a:pt x="60" y="299"/>
                  </a:moveTo>
                  <a:cubicBezTo>
                    <a:pt x="60" y="299"/>
                    <a:pt x="60" y="299"/>
                    <a:pt x="60" y="299"/>
                  </a:cubicBezTo>
                  <a:cubicBezTo>
                    <a:pt x="41" y="301"/>
                    <a:pt x="24" y="286"/>
                    <a:pt x="22" y="267"/>
                  </a:cubicBezTo>
                  <a:cubicBezTo>
                    <a:pt x="2" y="40"/>
                    <a:pt x="2" y="40"/>
                    <a:pt x="2" y="40"/>
                  </a:cubicBezTo>
                  <a:cubicBezTo>
                    <a:pt x="0" y="21"/>
                    <a:pt x="15" y="3"/>
                    <a:pt x="34" y="2"/>
                  </a:cubicBezTo>
                  <a:cubicBezTo>
                    <a:pt x="34" y="2"/>
                    <a:pt x="34" y="2"/>
                    <a:pt x="34" y="2"/>
                  </a:cubicBezTo>
                  <a:cubicBezTo>
                    <a:pt x="54" y="0"/>
                    <a:pt x="71" y="14"/>
                    <a:pt x="73" y="34"/>
                  </a:cubicBezTo>
                  <a:cubicBezTo>
                    <a:pt x="93" y="261"/>
                    <a:pt x="93" y="261"/>
                    <a:pt x="93" y="261"/>
                  </a:cubicBezTo>
                  <a:cubicBezTo>
                    <a:pt x="94" y="280"/>
                    <a:pt x="80" y="297"/>
                    <a:pt x="60" y="299"/>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Freeform 149"/>
            <p:cNvSpPr>
              <a:spLocks/>
            </p:cNvSpPr>
            <p:nvPr/>
          </p:nvSpPr>
          <p:spPr bwMode="auto">
            <a:xfrm>
              <a:off x="6225898" y="6049925"/>
              <a:ext cx="60579" cy="147661"/>
            </a:xfrm>
            <a:custGeom>
              <a:avLst/>
              <a:gdLst>
                <a:gd name="T0" fmla="*/ 29 w 100"/>
                <a:gd name="T1" fmla="*/ 241 h 244"/>
                <a:gd name="T2" fmla="*/ 29 w 100"/>
                <a:gd name="T3" fmla="*/ 241 h 244"/>
                <a:gd name="T4" fmla="*/ 3 w 100"/>
                <a:gd name="T5" fmla="*/ 205 h 244"/>
                <a:gd name="T6" fmla="*/ 27 w 100"/>
                <a:gd name="T7" fmla="*/ 33 h 244"/>
                <a:gd name="T8" fmla="*/ 67 w 100"/>
                <a:gd name="T9" fmla="*/ 3 h 244"/>
                <a:gd name="T10" fmla="*/ 67 w 100"/>
                <a:gd name="T11" fmla="*/ 3 h 244"/>
                <a:gd name="T12" fmla="*/ 97 w 100"/>
                <a:gd name="T13" fmla="*/ 44 h 244"/>
                <a:gd name="T14" fmla="*/ 70 w 100"/>
                <a:gd name="T15" fmla="*/ 211 h 244"/>
                <a:gd name="T16" fmla="*/ 29 w 100"/>
                <a:gd name="T17"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44">
                  <a:moveTo>
                    <a:pt x="29" y="241"/>
                  </a:moveTo>
                  <a:cubicBezTo>
                    <a:pt x="29" y="241"/>
                    <a:pt x="29" y="241"/>
                    <a:pt x="29" y="241"/>
                  </a:cubicBezTo>
                  <a:cubicBezTo>
                    <a:pt x="10" y="237"/>
                    <a:pt x="0" y="224"/>
                    <a:pt x="3" y="205"/>
                  </a:cubicBezTo>
                  <a:cubicBezTo>
                    <a:pt x="27" y="33"/>
                    <a:pt x="27" y="33"/>
                    <a:pt x="27" y="33"/>
                  </a:cubicBezTo>
                  <a:cubicBezTo>
                    <a:pt x="30" y="13"/>
                    <a:pt x="48" y="0"/>
                    <a:pt x="67" y="3"/>
                  </a:cubicBezTo>
                  <a:cubicBezTo>
                    <a:pt x="67" y="3"/>
                    <a:pt x="67" y="3"/>
                    <a:pt x="67" y="3"/>
                  </a:cubicBezTo>
                  <a:cubicBezTo>
                    <a:pt x="87" y="7"/>
                    <a:pt x="100" y="25"/>
                    <a:pt x="97" y="44"/>
                  </a:cubicBezTo>
                  <a:cubicBezTo>
                    <a:pt x="70" y="211"/>
                    <a:pt x="70" y="211"/>
                    <a:pt x="70" y="211"/>
                  </a:cubicBezTo>
                  <a:cubicBezTo>
                    <a:pt x="66" y="230"/>
                    <a:pt x="48" y="244"/>
                    <a:pt x="29" y="241"/>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Freeform 150"/>
            <p:cNvSpPr>
              <a:spLocks/>
            </p:cNvSpPr>
            <p:nvPr/>
          </p:nvSpPr>
          <p:spPr bwMode="auto">
            <a:xfrm>
              <a:off x="6180464" y="5916147"/>
              <a:ext cx="46697" cy="217074"/>
            </a:xfrm>
            <a:custGeom>
              <a:avLst/>
              <a:gdLst>
                <a:gd name="T0" fmla="*/ 2 w 78"/>
                <a:gd name="T1" fmla="*/ 302 h 358"/>
                <a:gd name="T2" fmla="*/ 6 w 78"/>
                <a:gd name="T3" fmla="*/ 56 h 358"/>
                <a:gd name="T4" fmla="*/ 43 w 78"/>
                <a:gd name="T5" fmla="*/ 1 h 358"/>
                <a:gd name="T6" fmla="*/ 43 w 78"/>
                <a:gd name="T7" fmla="*/ 1 h 358"/>
                <a:gd name="T8" fmla="*/ 78 w 78"/>
                <a:gd name="T9" fmla="*/ 54 h 358"/>
                <a:gd name="T10" fmla="*/ 74 w 78"/>
                <a:gd name="T11" fmla="*/ 300 h 358"/>
                <a:gd name="T12" fmla="*/ 37 w 78"/>
                <a:gd name="T13" fmla="*/ 354 h 358"/>
                <a:gd name="T14" fmla="*/ 37 w 78"/>
                <a:gd name="T15" fmla="*/ 354 h 358"/>
                <a:gd name="T16" fmla="*/ 2 w 78"/>
                <a:gd name="T17" fmla="*/ 30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358">
                  <a:moveTo>
                    <a:pt x="2" y="302"/>
                  </a:moveTo>
                  <a:cubicBezTo>
                    <a:pt x="6" y="56"/>
                    <a:pt x="6" y="56"/>
                    <a:pt x="6" y="56"/>
                  </a:cubicBezTo>
                  <a:cubicBezTo>
                    <a:pt x="6" y="26"/>
                    <a:pt x="23" y="1"/>
                    <a:pt x="43" y="1"/>
                  </a:cubicBezTo>
                  <a:cubicBezTo>
                    <a:pt x="43" y="1"/>
                    <a:pt x="43" y="1"/>
                    <a:pt x="43" y="1"/>
                  </a:cubicBezTo>
                  <a:cubicBezTo>
                    <a:pt x="62" y="0"/>
                    <a:pt x="78" y="24"/>
                    <a:pt x="78" y="54"/>
                  </a:cubicBezTo>
                  <a:cubicBezTo>
                    <a:pt x="74" y="300"/>
                    <a:pt x="74" y="300"/>
                    <a:pt x="74" y="300"/>
                  </a:cubicBezTo>
                  <a:cubicBezTo>
                    <a:pt x="73" y="329"/>
                    <a:pt x="57" y="354"/>
                    <a:pt x="37" y="354"/>
                  </a:cubicBezTo>
                  <a:cubicBezTo>
                    <a:pt x="37" y="354"/>
                    <a:pt x="37" y="354"/>
                    <a:pt x="37" y="354"/>
                  </a:cubicBezTo>
                  <a:cubicBezTo>
                    <a:pt x="17" y="355"/>
                    <a:pt x="0" y="358"/>
                    <a:pt x="2" y="302"/>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151"/>
            <p:cNvSpPr>
              <a:spLocks/>
            </p:cNvSpPr>
            <p:nvPr/>
          </p:nvSpPr>
          <p:spPr bwMode="auto">
            <a:xfrm>
              <a:off x="6199395" y="5922456"/>
              <a:ext cx="29028" cy="217074"/>
            </a:xfrm>
            <a:custGeom>
              <a:avLst/>
              <a:gdLst>
                <a:gd name="T0" fmla="*/ 0 w 47"/>
                <a:gd name="T1" fmla="*/ 304 h 358"/>
                <a:gd name="T2" fmla="*/ 5 w 47"/>
                <a:gd name="T3" fmla="*/ 55 h 358"/>
                <a:gd name="T4" fmla="*/ 26 w 47"/>
                <a:gd name="T5" fmla="*/ 0 h 358"/>
                <a:gd name="T6" fmla="*/ 26 w 47"/>
                <a:gd name="T7" fmla="*/ 0 h 358"/>
                <a:gd name="T8" fmla="*/ 46 w 47"/>
                <a:gd name="T9" fmla="*/ 54 h 358"/>
                <a:gd name="T10" fmla="*/ 42 w 47"/>
                <a:gd name="T11" fmla="*/ 303 h 358"/>
                <a:gd name="T12" fmla="*/ 20 w 47"/>
                <a:gd name="T13" fmla="*/ 358 h 358"/>
                <a:gd name="T14" fmla="*/ 20 w 47"/>
                <a:gd name="T15" fmla="*/ 358 h 358"/>
                <a:gd name="T16" fmla="*/ 0 w 47"/>
                <a:gd name="T17" fmla="*/ 30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58">
                  <a:moveTo>
                    <a:pt x="0" y="304"/>
                  </a:moveTo>
                  <a:cubicBezTo>
                    <a:pt x="5" y="55"/>
                    <a:pt x="5" y="55"/>
                    <a:pt x="5" y="55"/>
                  </a:cubicBezTo>
                  <a:cubicBezTo>
                    <a:pt x="5" y="25"/>
                    <a:pt x="15" y="0"/>
                    <a:pt x="26" y="0"/>
                  </a:cubicBezTo>
                  <a:cubicBezTo>
                    <a:pt x="26" y="0"/>
                    <a:pt x="26" y="0"/>
                    <a:pt x="26" y="0"/>
                  </a:cubicBezTo>
                  <a:cubicBezTo>
                    <a:pt x="38" y="0"/>
                    <a:pt x="47" y="24"/>
                    <a:pt x="46" y="54"/>
                  </a:cubicBezTo>
                  <a:cubicBezTo>
                    <a:pt x="42" y="303"/>
                    <a:pt x="42" y="303"/>
                    <a:pt x="42" y="303"/>
                  </a:cubicBezTo>
                  <a:cubicBezTo>
                    <a:pt x="41" y="333"/>
                    <a:pt x="31" y="358"/>
                    <a:pt x="20" y="358"/>
                  </a:cubicBezTo>
                  <a:cubicBezTo>
                    <a:pt x="20" y="358"/>
                    <a:pt x="20" y="358"/>
                    <a:pt x="20" y="358"/>
                  </a:cubicBezTo>
                  <a:cubicBezTo>
                    <a:pt x="9" y="358"/>
                    <a:pt x="0" y="334"/>
                    <a:pt x="0" y="304"/>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1" name="Freeform 152"/>
            <p:cNvSpPr>
              <a:spLocks/>
            </p:cNvSpPr>
            <p:nvPr/>
          </p:nvSpPr>
          <p:spPr bwMode="auto">
            <a:xfrm>
              <a:off x="6194347" y="5930029"/>
              <a:ext cx="23980" cy="25241"/>
            </a:xfrm>
            <a:custGeom>
              <a:avLst/>
              <a:gdLst>
                <a:gd name="T0" fmla="*/ 0 w 41"/>
                <a:gd name="T1" fmla="*/ 32 h 41"/>
                <a:gd name="T2" fmla="*/ 0 w 41"/>
                <a:gd name="T3" fmla="*/ 8 h 41"/>
                <a:gd name="T4" fmla="*/ 21 w 41"/>
                <a:gd name="T5" fmla="*/ 0 h 41"/>
                <a:gd name="T6" fmla="*/ 21 w 41"/>
                <a:gd name="T7" fmla="*/ 0 h 41"/>
                <a:gd name="T8" fmla="*/ 41 w 41"/>
                <a:gd name="T9" fmla="*/ 8 h 41"/>
                <a:gd name="T10" fmla="*/ 41 w 41"/>
                <a:gd name="T11" fmla="*/ 32 h 41"/>
                <a:gd name="T12" fmla="*/ 20 w 41"/>
                <a:gd name="T13" fmla="*/ 40 h 41"/>
                <a:gd name="T14" fmla="*/ 20 w 41"/>
                <a:gd name="T15" fmla="*/ 40 h 41"/>
                <a:gd name="T16" fmla="*/ 0 w 41"/>
                <a:gd name="T17"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0" y="32"/>
                  </a:moveTo>
                  <a:cubicBezTo>
                    <a:pt x="0" y="8"/>
                    <a:pt x="0" y="8"/>
                    <a:pt x="0" y="8"/>
                  </a:cubicBezTo>
                  <a:cubicBezTo>
                    <a:pt x="0" y="4"/>
                    <a:pt x="10" y="0"/>
                    <a:pt x="21" y="0"/>
                  </a:cubicBezTo>
                  <a:cubicBezTo>
                    <a:pt x="21" y="0"/>
                    <a:pt x="21" y="0"/>
                    <a:pt x="21" y="0"/>
                  </a:cubicBezTo>
                  <a:cubicBezTo>
                    <a:pt x="32" y="0"/>
                    <a:pt x="41" y="4"/>
                    <a:pt x="41" y="8"/>
                  </a:cubicBezTo>
                  <a:cubicBezTo>
                    <a:pt x="41" y="32"/>
                    <a:pt x="41" y="32"/>
                    <a:pt x="41" y="32"/>
                  </a:cubicBezTo>
                  <a:cubicBezTo>
                    <a:pt x="41" y="37"/>
                    <a:pt x="31" y="40"/>
                    <a:pt x="20" y="40"/>
                  </a:cubicBezTo>
                  <a:cubicBezTo>
                    <a:pt x="20" y="40"/>
                    <a:pt x="20" y="40"/>
                    <a:pt x="20" y="40"/>
                  </a:cubicBezTo>
                  <a:cubicBezTo>
                    <a:pt x="9" y="41"/>
                    <a:pt x="0" y="37"/>
                    <a:pt x="0" y="32"/>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2" name="Freeform 153"/>
            <p:cNvSpPr>
              <a:spLocks/>
            </p:cNvSpPr>
            <p:nvPr/>
          </p:nvSpPr>
          <p:spPr bwMode="auto">
            <a:xfrm>
              <a:off x="6234733" y="5965366"/>
              <a:ext cx="50482" cy="166592"/>
            </a:xfrm>
            <a:custGeom>
              <a:avLst/>
              <a:gdLst>
                <a:gd name="T0" fmla="*/ 11 w 84"/>
                <a:gd name="T1" fmla="*/ 175 h 274"/>
                <a:gd name="T2" fmla="*/ 12 w 84"/>
                <a:gd name="T3" fmla="*/ 32 h 274"/>
                <a:gd name="T4" fmla="*/ 48 w 84"/>
                <a:gd name="T5" fmla="*/ 1 h 274"/>
                <a:gd name="T6" fmla="*/ 48 w 84"/>
                <a:gd name="T7" fmla="*/ 1 h 274"/>
                <a:gd name="T8" fmla="*/ 84 w 84"/>
                <a:gd name="T9" fmla="*/ 32 h 274"/>
                <a:gd name="T10" fmla="*/ 83 w 84"/>
                <a:gd name="T11" fmla="*/ 175 h 274"/>
                <a:gd name="T12" fmla="*/ 44 w 84"/>
                <a:gd name="T13" fmla="*/ 265 h 274"/>
                <a:gd name="T14" fmla="*/ 31 w 84"/>
                <a:gd name="T15" fmla="*/ 274 h 274"/>
                <a:gd name="T16" fmla="*/ 0 w 84"/>
                <a:gd name="T17" fmla="*/ 266 h 274"/>
                <a:gd name="T18" fmla="*/ 11 w 84"/>
                <a:gd name="T19" fmla="*/ 17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74">
                  <a:moveTo>
                    <a:pt x="11" y="175"/>
                  </a:moveTo>
                  <a:cubicBezTo>
                    <a:pt x="12" y="32"/>
                    <a:pt x="12" y="32"/>
                    <a:pt x="12" y="32"/>
                  </a:cubicBezTo>
                  <a:cubicBezTo>
                    <a:pt x="12" y="14"/>
                    <a:pt x="28" y="0"/>
                    <a:pt x="48" y="1"/>
                  </a:cubicBezTo>
                  <a:cubicBezTo>
                    <a:pt x="48" y="1"/>
                    <a:pt x="48" y="1"/>
                    <a:pt x="48" y="1"/>
                  </a:cubicBezTo>
                  <a:cubicBezTo>
                    <a:pt x="68" y="1"/>
                    <a:pt x="84" y="15"/>
                    <a:pt x="84" y="32"/>
                  </a:cubicBezTo>
                  <a:cubicBezTo>
                    <a:pt x="83" y="175"/>
                    <a:pt x="83" y="175"/>
                    <a:pt x="83" y="175"/>
                  </a:cubicBezTo>
                  <a:cubicBezTo>
                    <a:pt x="83" y="192"/>
                    <a:pt x="64" y="266"/>
                    <a:pt x="44" y="265"/>
                  </a:cubicBezTo>
                  <a:cubicBezTo>
                    <a:pt x="31" y="274"/>
                    <a:pt x="31" y="274"/>
                    <a:pt x="31" y="274"/>
                  </a:cubicBezTo>
                  <a:cubicBezTo>
                    <a:pt x="17" y="274"/>
                    <a:pt x="0" y="266"/>
                    <a:pt x="0" y="266"/>
                  </a:cubicBezTo>
                  <a:cubicBezTo>
                    <a:pt x="0" y="266"/>
                    <a:pt x="11" y="180"/>
                    <a:pt x="11" y="175"/>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3" name="Freeform 154"/>
            <p:cNvSpPr>
              <a:spLocks/>
            </p:cNvSpPr>
            <p:nvPr/>
          </p:nvSpPr>
          <p:spPr bwMode="auto">
            <a:xfrm>
              <a:off x="6252402" y="5971677"/>
              <a:ext cx="34076" cy="180475"/>
            </a:xfrm>
            <a:custGeom>
              <a:avLst/>
              <a:gdLst>
                <a:gd name="T0" fmla="*/ 10 w 55"/>
                <a:gd name="T1" fmla="*/ 151 h 297"/>
                <a:gd name="T2" fmla="*/ 11 w 55"/>
                <a:gd name="T3" fmla="*/ 137 h 297"/>
                <a:gd name="T4" fmla="*/ 13 w 55"/>
                <a:gd name="T5" fmla="*/ 27 h 297"/>
                <a:gd name="T6" fmla="*/ 34 w 55"/>
                <a:gd name="T7" fmla="*/ 0 h 297"/>
                <a:gd name="T8" fmla="*/ 34 w 55"/>
                <a:gd name="T9" fmla="*/ 0 h 297"/>
                <a:gd name="T10" fmla="*/ 55 w 55"/>
                <a:gd name="T11" fmla="*/ 28 h 297"/>
                <a:gd name="T12" fmla="*/ 52 w 55"/>
                <a:gd name="T13" fmla="*/ 140 h 297"/>
                <a:gd name="T14" fmla="*/ 53 w 55"/>
                <a:gd name="T15" fmla="*/ 165 h 297"/>
                <a:gd name="T16" fmla="*/ 23 w 55"/>
                <a:gd name="T17" fmla="*/ 297 h 297"/>
                <a:gd name="T18" fmla="*/ 0 w 55"/>
                <a:gd name="T19" fmla="*/ 287 h 297"/>
                <a:gd name="T20" fmla="*/ 10 w 55"/>
                <a:gd name="T21" fmla="*/ 15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297">
                  <a:moveTo>
                    <a:pt x="10" y="151"/>
                  </a:moveTo>
                  <a:cubicBezTo>
                    <a:pt x="11" y="137"/>
                    <a:pt x="11" y="137"/>
                    <a:pt x="11" y="137"/>
                  </a:cubicBezTo>
                  <a:cubicBezTo>
                    <a:pt x="13" y="27"/>
                    <a:pt x="13" y="27"/>
                    <a:pt x="13" y="27"/>
                  </a:cubicBezTo>
                  <a:cubicBezTo>
                    <a:pt x="14" y="12"/>
                    <a:pt x="23" y="0"/>
                    <a:pt x="34" y="0"/>
                  </a:cubicBezTo>
                  <a:cubicBezTo>
                    <a:pt x="34" y="0"/>
                    <a:pt x="34" y="0"/>
                    <a:pt x="34" y="0"/>
                  </a:cubicBezTo>
                  <a:cubicBezTo>
                    <a:pt x="46" y="0"/>
                    <a:pt x="55" y="13"/>
                    <a:pt x="55" y="28"/>
                  </a:cubicBezTo>
                  <a:cubicBezTo>
                    <a:pt x="52" y="140"/>
                    <a:pt x="52" y="140"/>
                    <a:pt x="52" y="140"/>
                  </a:cubicBezTo>
                  <a:cubicBezTo>
                    <a:pt x="53" y="165"/>
                    <a:pt x="53" y="165"/>
                    <a:pt x="53" y="165"/>
                  </a:cubicBezTo>
                  <a:cubicBezTo>
                    <a:pt x="53" y="180"/>
                    <a:pt x="34" y="297"/>
                    <a:pt x="23" y="297"/>
                  </a:cubicBezTo>
                  <a:cubicBezTo>
                    <a:pt x="0" y="287"/>
                    <a:pt x="0" y="287"/>
                    <a:pt x="0" y="287"/>
                  </a:cubicBezTo>
                  <a:cubicBezTo>
                    <a:pt x="0" y="287"/>
                    <a:pt x="10" y="166"/>
                    <a:pt x="10" y="151"/>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4" name="Freeform 155"/>
            <p:cNvSpPr>
              <a:spLocks/>
            </p:cNvSpPr>
            <p:nvPr/>
          </p:nvSpPr>
          <p:spPr bwMode="auto">
            <a:xfrm>
              <a:off x="6251139" y="5979250"/>
              <a:ext cx="25241" cy="23980"/>
            </a:xfrm>
            <a:custGeom>
              <a:avLst/>
              <a:gdLst>
                <a:gd name="T0" fmla="*/ 0 w 41"/>
                <a:gd name="T1" fmla="*/ 32 h 40"/>
                <a:gd name="T2" fmla="*/ 1 w 41"/>
                <a:gd name="T3" fmla="*/ 8 h 40"/>
                <a:gd name="T4" fmla="*/ 21 w 41"/>
                <a:gd name="T5" fmla="*/ 0 h 40"/>
                <a:gd name="T6" fmla="*/ 21 w 41"/>
                <a:gd name="T7" fmla="*/ 0 h 40"/>
                <a:gd name="T8" fmla="*/ 41 w 41"/>
                <a:gd name="T9" fmla="*/ 8 h 40"/>
                <a:gd name="T10" fmla="*/ 41 w 41"/>
                <a:gd name="T11" fmla="*/ 32 h 40"/>
                <a:gd name="T12" fmla="*/ 21 w 41"/>
                <a:gd name="T13" fmla="*/ 40 h 40"/>
                <a:gd name="T14" fmla="*/ 21 w 41"/>
                <a:gd name="T15" fmla="*/ 40 h 40"/>
                <a:gd name="T16" fmla="*/ 0 w 41"/>
                <a:gd name="T1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0">
                  <a:moveTo>
                    <a:pt x="0" y="32"/>
                  </a:moveTo>
                  <a:cubicBezTo>
                    <a:pt x="1" y="8"/>
                    <a:pt x="1" y="8"/>
                    <a:pt x="1" y="8"/>
                  </a:cubicBezTo>
                  <a:cubicBezTo>
                    <a:pt x="1" y="4"/>
                    <a:pt x="10" y="0"/>
                    <a:pt x="21" y="0"/>
                  </a:cubicBezTo>
                  <a:cubicBezTo>
                    <a:pt x="21" y="0"/>
                    <a:pt x="21" y="0"/>
                    <a:pt x="21" y="0"/>
                  </a:cubicBezTo>
                  <a:cubicBezTo>
                    <a:pt x="32" y="0"/>
                    <a:pt x="41" y="3"/>
                    <a:pt x="41" y="8"/>
                  </a:cubicBezTo>
                  <a:cubicBezTo>
                    <a:pt x="41" y="32"/>
                    <a:pt x="41" y="32"/>
                    <a:pt x="41" y="32"/>
                  </a:cubicBezTo>
                  <a:cubicBezTo>
                    <a:pt x="41" y="36"/>
                    <a:pt x="32" y="40"/>
                    <a:pt x="21" y="40"/>
                  </a:cubicBezTo>
                  <a:cubicBezTo>
                    <a:pt x="21" y="40"/>
                    <a:pt x="21" y="40"/>
                    <a:pt x="21" y="40"/>
                  </a:cubicBezTo>
                  <a:cubicBezTo>
                    <a:pt x="9" y="40"/>
                    <a:pt x="0" y="37"/>
                    <a:pt x="0" y="32"/>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5" name="Freeform 156"/>
            <p:cNvSpPr>
              <a:spLocks/>
            </p:cNvSpPr>
            <p:nvPr/>
          </p:nvSpPr>
          <p:spPr bwMode="auto">
            <a:xfrm>
              <a:off x="6291525" y="6013325"/>
              <a:ext cx="49221" cy="150186"/>
            </a:xfrm>
            <a:custGeom>
              <a:avLst/>
              <a:gdLst>
                <a:gd name="T0" fmla="*/ 6 w 82"/>
                <a:gd name="T1" fmla="*/ 160 h 248"/>
                <a:gd name="T2" fmla="*/ 15 w 82"/>
                <a:gd name="T3" fmla="*/ 28 h 248"/>
                <a:gd name="T4" fmla="*/ 50 w 82"/>
                <a:gd name="T5" fmla="*/ 2 h 248"/>
                <a:gd name="T6" fmla="*/ 50 w 82"/>
                <a:gd name="T7" fmla="*/ 2 h 248"/>
                <a:gd name="T8" fmla="*/ 81 w 82"/>
                <a:gd name="T9" fmla="*/ 33 h 248"/>
                <a:gd name="T10" fmla="*/ 72 w 82"/>
                <a:gd name="T11" fmla="*/ 165 h 248"/>
                <a:gd name="T12" fmla="*/ 31 w 82"/>
                <a:gd name="T13" fmla="*/ 246 h 248"/>
                <a:gd name="T14" fmla="*/ 26 w 82"/>
                <a:gd name="T15" fmla="*/ 200 h 248"/>
                <a:gd name="T16" fmla="*/ 0 w 82"/>
                <a:gd name="T17" fmla="*/ 191 h 248"/>
                <a:gd name="T18" fmla="*/ 6 w 82"/>
                <a:gd name="T19" fmla="*/ 16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48">
                  <a:moveTo>
                    <a:pt x="6" y="160"/>
                  </a:moveTo>
                  <a:cubicBezTo>
                    <a:pt x="15" y="28"/>
                    <a:pt x="15" y="28"/>
                    <a:pt x="15" y="28"/>
                  </a:cubicBezTo>
                  <a:cubicBezTo>
                    <a:pt x="16" y="12"/>
                    <a:pt x="32" y="0"/>
                    <a:pt x="50" y="2"/>
                  </a:cubicBezTo>
                  <a:cubicBezTo>
                    <a:pt x="50" y="2"/>
                    <a:pt x="50" y="2"/>
                    <a:pt x="50" y="2"/>
                  </a:cubicBezTo>
                  <a:cubicBezTo>
                    <a:pt x="68" y="3"/>
                    <a:pt x="82" y="17"/>
                    <a:pt x="81" y="33"/>
                  </a:cubicBezTo>
                  <a:cubicBezTo>
                    <a:pt x="72" y="165"/>
                    <a:pt x="72" y="165"/>
                    <a:pt x="72" y="165"/>
                  </a:cubicBezTo>
                  <a:cubicBezTo>
                    <a:pt x="71" y="181"/>
                    <a:pt x="49" y="248"/>
                    <a:pt x="31" y="246"/>
                  </a:cubicBezTo>
                  <a:cubicBezTo>
                    <a:pt x="26" y="200"/>
                    <a:pt x="26" y="200"/>
                    <a:pt x="26" y="200"/>
                  </a:cubicBezTo>
                  <a:cubicBezTo>
                    <a:pt x="13" y="199"/>
                    <a:pt x="0" y="191"/>
                    <a:pt x="0" y="191"/>
                  </a:cubicBezTo>
                  <a:cubicBezTo>
                    <a:pt x="0" y="191"/>
                    <a:pt x="5" y="165"/>
                    <a:pt x="6" y="160"/>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6" name="Freeform 157"/>
            <p:cNvSpPr>
              <a:spLocks/>
            </p:cNvSpPr>
            <p:nvPr/>
          </p:nvSpPr>
          <p:spPr bwMode="auto">
            <a:xfrm>
              <a:off x="6300360" y="6018373"/>
              <a:ext cx="40386" cy="167854"/>
            </a:xfrm>
            <a:custGeom>
              <a:avLst/>
              <a:gdLst>
                <a:gd name="T0" fmla="*/ 18 w 68"/>
                <a:gd name="T1" fmla="*/ 140 h 276"/>
                <a:gd name="T2" fmla="*/ 19 w 68"/>
                <a:gd name="T3" fmla="*/ 127 h 276"/>
                <a:gd name="T4" fmla="*/ 29 w 68"/>
                <a:gd name="T5" fmla="*/ 25 h 276"/>
                <a:gd name="T6" fmla="*/ 50 w 68"/>
                <a:gd name="T7" fmla="*/ 1 h 276"/>
                <a:gd name="T8" fmla="*/ 50 w 68"/>
                <a:gd name="T9" fmla="*/ 1 h 276"/>
                <a:gd name="T10" fmla="*/ 67 w 68"/>
                <a:gd name="T11" fmla="*/ 28 h 276"/>
                <a:gd name="T12" fmla="*/ 57 w 68"/>
                <a:gd name="T13" fmla="*/ 132 h 276"/>
                <a:gd name="T14" fmla="*/ 57 w 68"/>
                <a:gd name="T15" fmla="*/ 155 h 276"/>
                <a:gd name="T16" fmla="*/ 21 w 68"/>
                <a:gd name="T17" fmla="*/ 275 h 276"/>
                <a:gd name="T18" fmla="*/ 0 w 68"/>
                <a:gd name="T19" fmla="*/ 265 h 276"/>
                <a:gd name="T20" fmla="*/ 18 w 68"/>
                <a:gd name="T21" fmla="*/ 14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276">
                  <a:moveTo>
                    <a:pt x="18" y="140"/>
                  </a:moveTo>
                  <a:cubicBezTo>
                    <a:pt x="19" y="127"/>
                    <a:pt x="19" y="127"/>
                    <a:pt x="19" y="127"/>
                  </a:cubicBezTo>
                  <a:cubicBezTo>
                    <a:pt x="29" y="25"/>
                    <a:pt x="29" y="25"/>
                    <a:pt x="29" y="25"/>
                  </a:cubicBezTo>
                  <a:cubicBezTo>
                    <a:pt x="30" y="11"/>
                    <a:pt x="39" y="0"/>
                    <a:pt x="50" y="1"/>
                  </a:cubicBezTo>
                  <a:cubicBezTo>
                    <a:pt x="50" y="1"/>
                    <a:pt x="50" y="1"/>
                    <a:pt x="50" y="1"/>
                  </a:cubicBezTo>
                  <a:cubicBezTo>
                    <a:pt x="60" y="2"/>
                    <a:pt x="68" y="14"/>
                    <a:pt x="67" y="28"/>
                  </a:cubicBezTo>
                  <a:cubicBezTo>
                    <a:pt x="57" y="132"/>
                    <a:pt x="57" y="132"/>
                    <a:pt x="57" y="132"/>
                  </a:cubicBezTo>
                  <a:cubicBezTo>
                    <a:pt x="57" y="155"/>
                    <a:pt x="57" y="155"/>
                    <a:pt x="57" y="155"/>
                  </a:cubicBezTo>
                  <a:cubicBezTo>
                    <a:pt x="56" y="169"/>
                    <a:pt x="32" y="276"/>
                    <a:pt x="21" y="275"/>
                  </a:cubicBezTo>
                  <a:cubicBezTo>
                    <a:pt x="0" y="265"/>
                    <a:pt x="0" y="265"/>
                    <a:pt x="0" y="265"/>
                  </a:cubicBezTo>
                  <a:cubicBezTo>
                    <a:pt x="0" y="265"/>
                    <a:pt x="17" y="153"/>
                    <a:pt x="18" y="140"/>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7" name="Freeform 158"/>
            <p:cNvSpPr>
              <a:spLocks/>
            </p:cNvSpPr>
            <p:nvPr/>
          </p:nvSpPr>
          <p:spPr bwMode="auto">
            <a:xfrm>
              <a:off x="6307932" y="6025945"/>
              <a:ext cx="23980" cy="22717"/>
            </a:xfrm>
            <a:custGeom>
              <a:avLst/>
              <a:gdLst>
                <a:gd name="T0" fmla="*/ 1 w 40"/>
                <a:gd name="T1" fmla="*/ 29 h 38"/>
                <a:gd name="T2" fmla="*/ 2 w 40"/>
                <a:gd name="T3" fmla="*/ 7 h 38"/>
                <a:gd name="T4" fmla="*/ 22 w 40"/>
                <a:gd name="T5" fmla="*/ 0 h 38"/>
                <a:gd name="T6" fmla="*/ 22 w 40"/>
                <a:gd name="T7" fmla="*/ 0 h 38"/>
                <a:gd name="T8" fmla="*/ 40 w 40"/>
                <a:gd name="T9" fmla="*/ 9 h 38"/>
                <a:gd name="T10" fmla="*/ 38 w 40"/>
                <a:gd name="T11" fmla="*/ 31 h 38"/>
                <a:gd name="T12" fmla="*/ 19 w 40"/>
                <a:gd name="T13" fmla="*/ 38 h 38"/>
                <a:gd name="T14" fmla="*/ 19 w 40"/>
                <a:gd name="T15" fmla="*/ 38 h 38"/>
                <a:gd name="T16" fmla="*/ 1 w 40"/>
                <a:gd name="T1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8">
                  <a:moveTo>
                    <a:pt x="1" y="29"/>
                  </a:moveTo>
                  <a:cubicBezTo>
                    <a:pt x="2" y="7"/>
                    <a:pt x="2" y="7"/>
                    <a:pt x="2" y="7"/>
                  </a:cubicBezTo>
                  <a:cubicBezTo>
                    <a:pt x="3" y="3"/>
                    <a:pt x="11" y="0"/>
                    <a:pt x="22" y="0"/>
                  </a:cubicBezTo>
                  <a:cubicBezTo>
                    <a:pt x="22" y="0"/>
                    <a:pt x="22" y="0"/>
                    <a:pt x="22" y="0"/>
                  </a:cubicBezTo>
                  <a:cubicBezTo>
                    <a:pt x="32" y="1"/>
                    <a:pt x="40" y="5"/>
                    <a:pt x="40" y="9"/>
                  </a:cubicBezTo>
                  <a:cubicBezTo>
                    <a:pt x="38" y="31"/>
                    <a:pt x="38" y="31"/>
                    <a:pt x="38" y="31"/>
                  </a:cubicBezTo>
                  <a:cubicBezTo>
                    <a:pt x="38" y="35"/>
                    <a:pt x="29" y="38"/>
                    <a:pt x="19" y="38"/>
                  </a:cubicBezTo>
                  <a:cubicBezTo>
                    <a:pt x="19" y="38"/>
                    <a:pt x="19" y="38"/>
                    <a:pt x="19" y="38"/>
                  </a:cubicBezTo>
                  <a:cubicBezTo>
                    <a:pt x="9" y="37"/>
                    <a:pt x="0" y="33"/>
                    <a:pt x="1" y="29"/>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8" name="Freeform 159"/>
            <p:cNvSpPr>
              <a:spLocks/>
            </p:cNvSpPr>
            <p:nvPr/>
          </p:nvSpPr>
          <p:spPr bwMode="auto">
            <a:xfrm>
              <a:off x="6032803" y="6085263"/>
              <a:ext cx="88344" cy="159020"/>
            </a:xfrm>
            <a:custGeom>
              <a:avLst/>
              <a:gdLst>
                <a:gd name="T0" fmla="*/ 96 w 145"/>
                <a:gd name="T1" fmla="*/ 149 h 263"/>
                <a:gd name="T2" fmla="*/ 93 w 145"/>
                <a:gd name="T3" fmla="*/ 110 h 263"/>
                <a:gd name="T4" fmla="*/ 55 w 145"/>
                <a:gd name="T5" fmla="*/ 28 h 263"/>
                <a:gd name="T6" fmla="*/ 3 w 145"/>
                <a:gd name="T7" fmla="*/ 23 h 263"/>
                <a:gd name="T8" fmla="*/ 0 w 145"/>
                <a:gd name="T9" fmla="*/ 34 h 263"/>
                <a:gd name="T10" fmla="*/ 39 w 145"/>
                <a:gd name="T11" fmla="*/ 30 h 263"/>
                <a:gd name="T12" fmla="*/ 83 w 145"/>
                <a:gd name="T13" fmla="*/ 160 h 263"/>
                <a:gd name="T14" fmla="*/ 139 w 145"/>
                <a:gd name="T15" fmla="*/ 263 h 263"/>
                <a:gd name="T16" fmla="*/ 145 w 145"/>
                <a:gd name="T17" fmla="*/ 244 h 263"/>
                <a:gd name="T18" fmla="*/ 96 w 145"/>
                <a:gd name="T19" fmla="*/ 14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263">
                  <a:moveTo>
                    <a:pt x="96" y="149"/>
                  </a:moveTo>
                  <a:cubicBezTo>
                    <a:pt x="96" y="149"/>
                    <a:pt x="94" y="126"/>
                    <a:pt x="93" y="110"/>
                  </a:cubicBezTo>
                  <a:cubicBezTo>
                    <a:pt x="92" y="94"/>
                    <a:pt x="87" y="55"/>
                    <a:pt x="55" y="28"/>
                  </a:cubicBezTo>
                  <a:cubicBezTo>
                    <a:pt x="23" y="0"/>
                    <a:pt x="3" y="23"/>
                    <a:pt x="3" y="23"/>
                  </a:cubicBezTo>
                  <a:cubicBezTo>
                    <a:pt x="0" y="34"/>
                    <a:pt x="0" y="34"/>
                    <a:pt x="0" y="34"/>
                  </a:cubicBezTo>
                  <a:cubicBezTo>
                    <a:pt x="14" y="23"/>
                    <a:pt x="39" y="30"/>
                    <a:pt x="39" y="30"/>
                  </a:cubicBezTo>
                  <a:cubicBezTo>
                    <a:pt x="94" y="57"/>
                    <a:pt x="83" y="160"/>
                    <a:pt x="83" y="160"/>
                  </a:cubicBezTo>
                  <a:cubicBezTo>
                    <a:pt x="139" y="263"/>
                    <a:pt x="139" y="263"/>
                    <a:pt x="139" y="263"/>
                  </a:cubicBezTo>
                  <a:cubicBezTo>
                    <a:pt x="145" y="244"/>
                    <a:pt x="145" y="244"/>
                    <a:pt x="145" y="244"/>
                  </a:cubicBezTo>
                  <a:lnTo>
                    <a:pt x="96" y="149"/>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9" name="Freeform 160"/>
            <p:cNvSpPr>
              <a:spLocks/>
            </p:cNvSpPr>
            <p:nvPr/>
          </p:nvSpPr>
          <p:spPr bwMode="auto">
            <a:xfrm>
              <a:off x="6060569" y="6226613"/>
              <a:ext cx="122420" cy="136302"/>
            </a:xfrm>
            <a:custGeom>
              <a:avLst/>
              <a:gdLst>
                <a:gd name="T0" fmla="*/ 147 w 202"/>
                <a:gd name="T1" fmla="*/ 224 h 224"/>
                <a:gd name="T2" fmla="*/ 0 w 202"/>
                <a:gd name="T3" fmla="*/ 43 h 224"/>
                <a:gd name="T4" fmla="*/ 202 w 202"/>
                <a:gd name="T5" fmla="*/ 0 h 224"/>
                <a:gd name="T6" fmla="*/ 147 w 202"/>
                <a:gd name="T7" fmla="*/ 224 h 224"/>
              </a:gdLst>
              <a:ahLst/>
              <a:cxnLst>
                <a:cxn ang="0">
                  <a:pos x="T0" y="T1"/>
                </a:cxn>
                <a:cxn ang="0">
                  <a:pos x="T2" y="T3"/>
                </a:cxn>
                <a:cxn ang="0">
                  <a:pos x="T4" y="T5"/>
                </a:cxn>
                <a:cxn ang="0">
                  <a:pos x="T6" y="T7"/>
                </a:cxn>
              </a:cxnLst>
              <a:rect l="0" t="0" r="r" b="b"/>
              <a:pathLst>
                <a:path w="202" h="224">
                  <a:moveTo>
                    <a:pt x="147" y="224"/>
                  </a:moveTo>
                  <a:cubicBezTo>
                    <a:pt x="0" y="43"/>
                    <a:pt x="0" y="43"/>
                    <a:pt x="0" y="43"/>
                  </a:cubicBezTo>
                  <a:cubicBezTo>
                    <a:pt x="202" y="0"/>
                    <a:pt x="202" y="0"/>
                    <a:pt x="202" y="0"/>
                  </a:cubicBezTo>
                  <a:cubicBezTo>
                    <a:pt x="189" y="91"/>
                    <a:pt x="180" y="194"/>
                    <a:pt x="147" y="224"/>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0" name="Freeform 161"/>
            <p:cNvSpPr>
              <a:spLocks/>
            </p:cNvSpPr>
            <p:nvPr/>
          </p:nvSpPr>
          <p:spPr bwMode="auto">
            <a:xfrm>
              <a:off x="6114837" y="6120600"/>
              <a:ext cx="22717" cy="129993"/>
            </a:xfrm>
            <a:custGeom>
              <a:avLst/>
              <a:gdLst>
                <a:gd name="T0" fmla="*/ 37 w 37"/>
                <a:gd name="T1" fmla="*/ 9 h 215"/>
                <a:gd name="T2" fmla="*/ 4 w 37"/>
                <a:gd name="T3" fmla="*/ 205 h 215"/>
                <a:gd name="T4" fmla="*/ 0 w 37"/>
                <a:gd name="T5" fmla="*/ 168 h 215"/>
                <a:gd name="T6" fmla="*/ 13 w 37"/>
                <a:gd name="T7" fmla="*/ 0 h 215"/>
                <a:gd name="T8" fmla="*/ 37 w 37"/>
                <a:gd name="T9" fmla="*/ 9 h 215"/>
              </a:gdLst>
              <a:ahLst/>
              <a:cxnLst>
                <a:cxn ang="0">
                  <a:pos x="T0" y="T1"/>
                </a:cxn>
                <a:cxn ang="0">
                  <a:pos x="T2" y="T3"/>
                </a:cxn>
                <a:cxn ang="0">
                  <a:pos x="T4" y="T5"/>
                </a:cxn>
                <a:cxn ang="0">
                  <a:pos x="T6" y="T7"/>
                </a:cxn>
                <a:cxn ang="0">
                  <a:pos x="T8" y="T9"/>
                </a:cxn>
              </a:cxnLst>
              <a:rect l="0" t="0" r="r" b="b"/>
              <a:pathLst>
                <a:path w="37" h="215">
                  <a:moveTo>
                    <a:pt x="37" y="9"/>
                  </a:moveTo>
                  <a:cubicBezTo>
                    <a:pt x="37" y="9"/>
                    <a:pt x="27" y="215"/>
                    <a:pt x="4" y="205"/>
                  </a:cubicBezTo>
                  <a:cubicBezTo>
                    <a:pt x="0" y="168"/>
                    <a:pt x="0" y="168"/>
                    <a:pt x="0" y="168"/>
                  </a:cubicBezTo>
                  <a:cubicBezTo>
                    <a:pt x="13" y="0"/>
                    <a:pt x="13" y="0"/>
                    <a:pt x="13" y="0"/>
                  </a:cubicBezTo>
                  <a:lnTo>
                    <a:pt x="37" y="9"/>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1" name="Freeform 162"/>
            <p:cNvSpPr>
              <a:spLocks/>
            </p:cNvSpPr>
            <p:nvPr/>
          </p:nvSpPr>
          <p:spPr bwMode="auto">
            <a:xfrm>
              <a:off x="6108527" y="5937601"/>
              <a:ext cx="58055" cy="200668"/>
            </a:xfrm>
            <a:custGeom>
              <a:avLst/>
              <a:gdLst>
                <a:gd name="T0" fmla="*/ 24 w 97"/>
                <a:gd name="T1" fmla="*/ 302 h 332"/>
                <a:gd name="T2" fmla="*/ 2 w 97"/>
                <a:gd name="T3" fmla="*/ 61 h 332"/>
                <a:gd name="T4" fmla="*/ 33 w 97"/>
                <a:gd name="T5" fmla="*/ 3 h 332"/>
                <a:gd name="T6" fmla="*/ 33 w 97"/>
                <a:gd name="T7" fmla="*/ 3 h 332"/>
                <a:gd name="T8" fmla="*/ 74 w 97"/>
                <a:gd name="T9" fmla="*/ 51 h 332"/>
                <a:gd name="T10" fmla="*/ 95 w 97"/>
                <a:gd name="T11" fmla="*/ 292 h 332"/>
                <a:gd name="T12" fmla="*/ 24 w 97"/>
                <a:gd name="T13" fmla="*/ 302 h 332"/>
              </a:gdLst>
              <a:ahLst/>
              <a:cxnLst>
                <a:cxn ang="0">
                  <a:pos x="T0" y="T1"/>
                </a:cxn>
                <a:cxn ang="0">
                  <a:pos x="T2" y="T3"/>
                </a:cxn>
                <a:cxn ang="0">
                  <a:pos x="T4" y="T5"/>
                </a:cxn>
                <a:cxn ang="0">
                  <a:pos x="T6" y="T7"/>
                </a:cxn>
                <a:cxn ang="0">
                  <a:pos x="T8" y="T9"/>
                </a:cxn>
                <a:cxn ang="0">
                  <a:pos x="T10" y="T11"/>
                </a:cxn>
                <a:cxn ang="0">
                  <a:pos x="T12" y="T13"/>
                </a:cxn>
              </a:cxnLst>
              <a:rect l="0" t="0" r="r" b="b"/>
              <a:pathLst>
                <a:path w="97" h="332">
                  <a:moveTo>
                    <a:pt x="24" y="302"/>
                  </a:moveTo>
                  <a:cubicBezTo>
                    <a:pt x="2" y="61"/>
                    <a:pt x="2" y="61"/>
                    <a:pt x="2" y="61"/>
                  </a:cubicBezTo>
                  <a:cubicBezTo>
                    <a:pt x="0" y="32"/>
                    <a:pt x="14" y="6"/>
                    <a:pt x="33" y="3"/>
                  </a:cubicBezTo>
                  <a:cubicBezTo>
                    <a:pt x="33" y="3"/>
                    <a:pt x="33" y="3"/>
                    <a:pt x="33" y="3"/>
                  </a:cubicBezTo>
                  <a:cubicBezTo>
                    <a:pt x="53" y="0"/>
                    <a:pt x="71" y="22"/>
                    <a:pt x="74" y="51"/>
                  </a:cubicBezTo>
                  <a:cubicBezTo>
                    <a:pt x="95" y="292"/>
                    <a:pt x="95" y="292"/>
                    <a:pt x="95" y="292"/>
                  </a:cubicBezTo>
                  <a:cubicBezTo>
                    <a:pt x="97" y="321"/>
                    <a:pt x="27" y="332"/>
                    <a:pt x="24" y="302"/>
                  </a:cubicBez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2" name="Freeform 163"/>
            <p:cNvSpPr>
              <a:spLocks/>
            </p:cNvSpPr>
            <p:nvPr/>
          </p:nvSpPr>
          <p:spPr bwMode="auto">
            <a:xfrm>
              <a:off x="6124933" y="5942649"/>
              <a:ext cx="44173" cy="205716"/>
            </a:xfrm>
            <a:custGeom>
              <a:avLst/>
              <a:gdLst>
                <a:gd name="T0" fmla="*/ 21 w 73"/>
                <a:gd name="T1" fmla="*/ 290 h 340"/>
                <a:gd name="T2" fmla="*/ 3 w 73"/>
                <a:gd name="T3" fmla="*/ 56 h 340"/>
                <a:gd name="T4" fmla="*/ 24 w 73"/>
                <a:gd name="T5" fmla="*/ 1 h 340"/>
                <a:gd name="T6" fmla="*/ 24 w 73"/>
                <a:gd name="T7" fmla="*/ 1 h 340"/>
                <a:gd name="T8" fmla="*/ 49 w 73"/>
                <a:gd name="T9" fmla="*/ 50 h 340"/>
                <a:gd name="T10" fmla="*/ 70 w 73"/>
                <a:gd name="T11" fmla="*/ 285 h 340"/>
                <a:gd name="T12" fmla="*/ 54 w 73"/>
                <a:gd name="T13" fmla="*/ 338 h 340"/>
                <a:gd name="T14" fmla="*/ 54 w 73"/>
                <a:gd name="T15" fmla="*/ 338 h 340"/>
                <a:gd name="T16" fmla="*/ 21 w 73"/>
                <a:gd name="T17" fmla="*/ 29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40">
                  <a:moveTo>
                    <a:pt x="21" y="290"/>
                  </a:moveTo>
                  <a:cubicBezTo>
                    <a:pt x="3" y="56"/>
                    <a:pt x="3" y="56"/>
                    <a:pt x="3" y="56"/>
                  </a:cubicBezTo>
                  <a:cubicBezTo>
                    <a:pt x="0" y="28"/>
                    <a:pt x="13" y="3"/>
                    <a:pt x="24" y="1"/>
                  </a:cubicBezTo>
                  <a:cubicBezTo>
                    <a:pt x="24" y="1"/>
                    <a:pt x="24" y="1"/>
                    <a:pt x="24" y="1"/>
                  </a:cubicBezTo>
                  <a:cubicBezTo>
                    <a:pt x="35" y="0"/>
                    <a:pt x="47" y="22"/>
                    <a:pt x="49" y="50"/>
                  </a:cubicBezTo>
                  <a:cubicBezTo>
                    <a:pt x="70" y="285"/>
                    <a:pt x="70" y="285"/>
                    <a:pt x="70" y="285"/>
                  </a:cubicBezTo>
                  <a:cubicBezTo>
                    <a:pt x="73" y="313"/>
                    <a:pt x="66" y="337"/>
                    <a:pt x="54" y="338"/>
                  </a:cubicBezTo>
                  <a:cubicBezTo>
                    <a:pt x="54" y="338"/>
                    <a:pt x="54" y="338"/>
                    <a:pt x="54" y="338"/>
                  </a:cubicBezTo>
                  <a:cubicBezTo>
                    <a:pt x="43" y="340"/>
                    <a:pt x="23" y="319"/>
                    <a:pt x="21" y="290"/>
                  </a:cubicBezTo>
                  <a:close/>
                </a:path>
              </a:pathLst>
            </a:custGeom>
            <a:solidFill>
              <a:srgbClr val="F2B1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3" name="Freeform 164"/>
            <p:cNvSpPr>
              <a:spLocks/>
            </p:cNvSpPr>
            <p:nvPr/>
          </p:nvSpPr>
          <p:spPr bwMode="auto">
            <a:xfrm>
              <a:off x="6118623" y="5951484"/>
              <a:ext cx="26504" cy="25241"/>
            </a:xfrm>
            <a:custGeom>
              <a:avLst/>
              <a:gdLst>
                <a:gd name="T0" fmla="*/ 3 w 44"/>
                <a:gd name="T1" fmla="*/ 36 h 43"/>
                <a:gd name="T2" fmla="*/ 1 w 44"/>
                <a:gd name="T3" fmla="*/ 12 h 43"/>
                <a:gd name="T4" fmla="*/ 20 w 44"/>
                <a:gd name="T5" fmla="*/ 2 h 43"/>
                <a:gd name="T6" fmla="*/ 20 w 44"/>
                <a:gd name="T7" fmla="*/ 2 h 43"/>
                <a:gd name="T8" fmla="*/ 41 w 44"/>
                <a:gd name="T9" fmla="*/ 8 h 43"/>
                <a:gd name="T10" fmla="*/ 43 w 44"/>
                <a:gd name="T11" fmla="*/ 31 h 43"/>
                <a:gd name="T12" fmla="*/ 24 w 44"/>
                <a:gd name="T13" fmla="*/ 42 h 43"/>
                <a:gd name="T14" fmla="*/ 24 w 44"/>
                <a:gd name="T15" fmla="*/ 42 h 43"/>
                <a:gd name="T16" fmla="*/ 3 w 44"/>
                <a:gd name="T1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3">
                  <a:moveTo>
                    <a:pt x="3" y="36"/>
                  </a:moveTo>
                  <a:cubicBezTo>
                    <a:pt x="1" y="12"/>
                    <a:pt x="1" y="12"/>
                    <a:pt x="1" y="12"/>
                  </a:cubicBezTo>
                  <a:cubicBezTo>
                    <a:pt x="0" y="8"/>
                    <a:pt x="9" y="3"/>
                    <a:pt x="20" y="2"/>
                  </a:cubicBezTo>
                  <a:cubicBezTo>
                    <a:pt x="20" y="2"/>
                    <a:pt x="20" y="2"/>
                    <a:pt x="20" y="2"/>
                  </a:cubicBezTo>
                  <a:cubicBezTo>
                    <a:pt x="31" y="0"/>
                    <a:pt x="41" y="3"/>
                    <a:pt x="41" y="8"/>
                  </a:cubicBezTo>
                  <a:cubicBezTo>
                    <a:pt x="43" y="31"/>
                    <a:pt x="43" y="31"/>
                    <a:pt x="43" y="31"/>
                  </a:cubicBezTo>
                  <a:cubicBezTo>
                    <a:pt x="44" y="36"/>
                    <a:pt x="35" y="41"/>
                    <a:pt x="24" y="42"/>
                  </a:cubicBezTo>
                  <a:cubicBezTo>
                    <a:pt x="24" y="42"/>
                    <a:pt x="24" y="42"/>
                    <a:pt x="24" y="42"/>
                  </a:cubicBezTo>
                  <a:cubicBezTo>
                    <a:pt x="13" y="43"/>
                    <a:pt x="3" y="41"/>
                    <a:pt x="3" y="36"/>
                  </a:cubicBezTo>
                  <a:close/>
                </a:path>
              </a:pathLst>
            </a:custGeom>
            <a:solidFill>
              <a:srgbClr val="FFD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4" name="Freeform 165"/>
            <p:cNvSpPr>
              <a:spLocks/>
            </p:cNvSpPr>
            <p:nvPr/>
          </p:nvSpPr>
          <p:spPr bwMode="auto">
            <a:xfrm>
              <a:off x="5177126" y="5979250"/>
              <a:ext cx="353377" cy="326874"/>
            </a:xfrm>
            <a:custGeom>
              <a:avLst/>
              <a:gdLst>
                <a:gd name="T0" fmla="*/ 10 w 280"/>
                <a:gd name="T1" fmla="*/ 259 h 259"/>
                <a:gd name="T2" fmla="*/ 265 w 280"/>
                <a:gd name="T3" fmla="*/ 259 h 259"/>
                <a:gd name="T4" fmla="*/ 280 w 280"/>
                <a:gd name="T5" fmla="*/ 2 h 259"/>
                <a:gd name="T6" fmla="*/ 0 w 280"/>
                <a:gd name="T7" fmla="*/ 0 h 259"/>
                <a:gd name="T8" fmla="*/ 10 w 280"/>
                <a:gd name="T9" fmla="*/ 259 h 259"/>
              </a:gdLst>
              <a:ahLst/>
              <a:cxnLst>
                <a:cxn ang="0">
                  <a:pos x="T0" y="T1"/>
                </a:cxn>
                <a:cxn ang="0">
                  <a:pos x="T2" y="T3"/>
                </a:cxn>
                <a:cxn ang="0">
                  <a:pos x="T4" y="T5"/>
                </a:cxn>
                <a:cxn ang="0">
                  <a:pos x="T6" y="T7"/>
                </a:cxn>
                <a:cxn ang="0">
                  <a:pos x="T8" y="T9"/>
                </a:cxn>
              </a:cxnLst>
              <a:rect l="0" t="0" r="r" b="b"/>
              <a:pathLst>
                <a:path w="280" h="259">
                  <a:moveTo>
                    <a:pt x="10" y="259"/>
                  </a:moveTo>
                  <a:lnTo>
                    <a:pt x="265" y="259"/>
                  </a:lnTo>
                  <a:lnTo>
                    <a:pt x="280" y="2"/>
                  </a:lnTo>
                  <a:lnTo>
                    <a:pt x="0" y="0"/>
                  </a:lnTo>
                  <a:lnTo>
                    <a:pt x="10" y="259"/>
                  </a:lnTo>
                  <a:close/>
                </a:path>
              </a:pathLst>
            </a:custGeom>
            <a:solidFill>
              <a:srgbClr val="EAA2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5" name="Freeform 166"/>
            <p:cNvSpPr>
              <a:spLocks/>
            </p:cNvSpPr>
            <p:nvPr/>
          </p:nvSpPr>
          <p:spPr bwMode="auto">
            <a:xfrm>
              <a:off x="5023155" y="5784892"/>
              <a:ext cx="157758" cy="232219"/>
            </a:xfrm>
            <a:custGeom>
              <a:avLst/>
              <a:gdLst>
                <a:gd name="T0" fmla="*/ 233 w 261"/>
                <a:gd name="T1" fmla="*/ 163 h 385"/>
                <a:gd name="T2" fmla="*/ 182 w 261"/>
                <a:gd name="T3" fmla="*/ 369 h 385"/>
                <a:gd name="T4" fmla="*/ 28 w 261"/>
                <a:gd name="T5" fmla="*/ 223 h 385"/>
                <a:gd name="T6" fmla="*/ 79 w 261"/>
                <a:gd name="T7" fmla="*/ 17 h 385"/>
                <a:gd name="T8" fmla="*/ 233 w 261"/>
                <a:gd name="T9" fmla="*/ 163 h 385"/>
              </a:gdLst>
              <a:ahLst/>
              <a:cxnLst>
                <a:cxn ang="0">
                  <a:pos x="T0" y="T1"/>
                </a:cxn>
                <a:cxn ang="0">
                  <a:pos x="T2" y="T3"/>
                </a:cxn>
                <a:cxn ang="0">
                  <a:pos x="T4" y="T5"/>
                </a:cxn>
                <a:cxn ang="0">
                  <a:pos x="T6" y="T7"/>
                </a:cxn>
                <a:cxn ang="0">
                  <a:pos x="T8" y="T9"/>
                </a:cxn>
              </a:cxnLst>
              <a:rect l="0" t="0" r="r" b="b"/>
              <a:pathLst>
                <a:path w="261" h="385">
                  <a:moveTo>
                    <a:pt x="233" y="163"/>
                  </a:moveTo>
                  <a:cubicBezTo>
                    <a:pt x="261" y="260"/>
                    <a:pt x="239" y="352"/>
                    <a:pt x="182" y="369"/>
                  </a:cubicBezTo>
                  <a:cubicBezTo>
                    <a:pt x="126" y="385"/>
                    <a:pt x="57" y="320"/>
                    <a:pt x="28" y="223"/>
                  </a:cubicBezTo>
                  <a:cubicBezTo>
                    <a:pt x="0" y="125"/>
                    <a:pt x="22" y="33"/>
                    <a:pt x="79" y="17"/>
                  </a:cubicBezTo>
                  <a:cubicBezTo>
                    <a:pt x="135" y="0"/>
                    <a:pt x="204" y="65"/>
                    <a:pt x="233" y="163"/>
                  </a:cubicBezTo>
                  <a:close/>
                </a:path>
              </a:pathLst>
            </a:custGeom>
            <a:solidFill>
              <a:srgbClr val="FFA7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6" name="Freeform 167"/>
            <p:cNvSpPr>
              <a:spLocks/>
            </p:cNvSpPr>
            <p:nvPr/>
          </p:nvSpPr>
          <p:spPr bwMode="auto">
            <a:xfrm>
              <a:off x="5529241" y="5777320"/>
              <a:ext cx="159020" cy="234743"/>
            </a:xfrm>
            <a:custGeom>
              <a:avLst/>
              <a:gdLst>
                <a:gd name="T0" fmla="*/ 29 w 262"/>
                <a:gd name="T1" fmla="*/ 163 h 386"/>
                <a:gd name="T2" fmla="*/ 79 w 262"/>
                <a:gd name="T3" fmla="*/ 369 h 386"/>
                <a:gd name="T4" fmla="*/ 233 w 262"/>
                <a:gd name="T5" fmla="*/ 223 h 386"/>
                <a:gd name="T6" fmla="*/ 183 w 262"/>
                <a:gd name="T7" fmla="*/ 17 h 386"/>
                <a:gd name="T8" fmla="*/ 29 w 262"/>
                <a:gd name="T9" fmla="*/ 163 h 386"/>
              </a:gdLst>
              <a:ahLst/>
              <a:cxnLst>
                <a:cxn ang="0">
                  <a:pos x="T0" y="T1"/>
                </a:cxn>
                <a:cxn ang="0">
                  <a:pos x="T2" y="T3"/>
                </a:cxn>
                <a:cxn ang="0">
                  <a:pos x="T4" y="T5"/>
                </a:cxn>
                <a:cxn ang="0">
                  <a:pos x="T6" y="T7"/>
                </a:cxn>
                <a:cxn ang="0">
                  <a:pos x="T8" y="T9"/>
                </a:cxn>
              </a:cxnLst>
              <a:rect l="0" t="0" r="r" b="b"/>
              <a:pathLst>
                <a:path w="262" h="386">
                  <a:moveTo>
                    <a:pt x="29" y="163"/>
                  </a:moveTo>
                  <a:cubicBezTo>
                    <a:pt x="0" y="260"/>
                    <a:pt x="23" y="352"/>
                    <a:pt x="79" y="369"/>
                  </a:cubicBezTo>
                  <a:cubicBezTo>
                    <a:pt x="136" y="386"/>
                    <a:pt x="205" y="320"/>
                    <a:pt x="233" y="223"/>
                  </a:cubicBezTo>
                  <a:cubicBezTo>
                    <a:pt x="262" y="126"/>
                    <a:pt x="239" y="34"/>
                    <a:pt x="183" y="17"/>
                  </a:cubicBezTo>
                  <a:cubicBezTo>
                    <a:pt x="126" y="0"/>
                    <a:pt x="57" y="66"/>
                    <a:pt x="29" y="163"/>
                  </a:cubicBezTo>
                  <a:close/>
                </a:path>
              </a:pathLst>
            </a:custGeom>
            <a:solidFill>
              <a:srgbClr val="FFA7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7" name="Freeform 168"/>
            <p:cNvSpPr>
              <a:spLocks/>
            </p:cNvSpPr>
            <p:nvPr/>
          </p:nvSpPr>
          <p:spPr bwMode="auto">
            <a:xfrm>
              <a:off x="5068589" y="5394915"/>
              <a:ext cx="593168" cy="773643"/>
            </a:xfrm>
            <a:custGeom>
              <a:avLst/>
              <a:gdLst>
                <a:gd name="T0" fmla="*/ 511 w 977"/>
                <a:gd name="T1" fmla="*/ 1 h 1275"/>
                <a:gd name="T2" fmla="*/ 511 w 977"/>
                <a:gd name="T3" fmla="*/ 0 h 1275"/>
                <a:gd name="T4" fmla="*/ 488 w 977"/>
                <a:gd name="T5" fmla="*/ 0 h 1275"/>
                <a:gd name="T6" fmla="*/ 465 w 977"/>
                <a:gd name="T7" fmla="*/ 0 h 1275"/>
                <a:gd name="T8" fmla="*/ 465 w 977"/>
                <a:gd name="T9" fmla="*/ 1 h 1275"/>
                <a:gd name="T10" fmla="*/ 0 w 977"/>
                <a:gd name="T11" fmla="*/ 547 h 1275"/>
                <a:gd name="T12" fmla="*/ 226 w 977"/>
                <a:gd name="T13" fmla="*/ 1145 h 1275"/>
                <a:gd name="T14" fmla="*/ 751 w 977"/>
                <a:gd name="T15" fmla="*/ 1145 h 1275"/>
                <a:gd name="T16" fmla="*/ 977 w 977"/>
                <a:gd name="T17" fmla="*/ 547 h 1275"/>
                <a:gd name="T18" fmla="*/ 511 w 977"/>
                <a:gd name="T19" fmla="*/ 1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7" h="1275">
                  <a:moveTo>
                    <a:pt x="511" y="1"/>
                  </a:moveTo>
                  <a:cubicBezTo>
                    <a:pt x="511" y="0"/>
                    <a:pt x="511" y="0"/>
                    <a:pt x="511" y="0"/>
                  </a:cubicBezTo>
                  <a:cubicBezTo>
                    <a:pt x="504" y="0"/>
                    <a:pt x="496" y="0"/>
                    <a:pt x="488" y="0"/>
                  </a:cubicBezTo>
                  <a:cubicBezTo>
                    <a:pt x="481" y="0"/>
                    <a:pt x="473" y="0"/>
                    <a:pt x="465" y="0"/>
                  </a:cubicBezTo>
                  <a:cubicBezTo>
                    <a:pt x="465" y="1"/>
                    <a:pt x="465" y="1"/>
                    <a:pt x="465" y="1"/>
                  </a:cubicBezTo>
                  <a:cubicBezTo>
                    <a:pt x="64" y="15"/>
                    <a:pt x="0" y="222"/>
                    <a:pt x="0" y="547"/>
                  </a:cubicBezTo>
                  <a:cubicBezTo>
                    <a:pt x="0" y="883"/>
                    <a:pt x="226" y="1145"/>
                    <a:pt x="226" y="1145"/>
                  </a:cubicBezTo>
                  <a:cubicBezTo>
                    <a:pt x="340" y="1254"/>
                    <a:pt x="610" y="1275"/>
                    <a:pt x="751" y="1145"/>
                  </a:cubicBezTo>
                  <a:cubicBezTo>
                    <a:pt x="751" y="1145"/>
                    <a:pt x="977" y="883"/>
                    <a:pt x="977" y="547"/>
                  </a:cubicBezTo>
                  <a:cubicBezTo>
                    <a:pt x="977" y="222"/>
                    <a:pt x="913" y="15"/>
                    <a:pt x="511" y="1"/>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8" name="Freeform 169"/>
            <p:cNvSpPr>
              <a:spLocks/>
            </p:cNvSpPr>
            <p:nvPr/>
          </p:nvSpPr>
          <p:spPr bwMode="auto">
            <a:xfrm>
              <a:off x="5115285" y="6176131"/>
              <a:ext cx="466962" cy="78248"/>
            </a:xfrm>
            <a:custGeom>
              <a:avLst/>
              <a:gdLst>
                <a:gd name="T0" fmla="*/ 370 w 370"/>
                <a:gd name="T1" fmla="*/ 62 h 62"/>
                <a:gd name="T2" fmla="*/ 0 w 370"/>
                <a:gd name="T3" fmla="*/ 62 h 62"/>
                <a:gd name="T4" fmla="*/ 28 w 370"/>
                <a:gd name="T5" fmla="*/ 0 h 62"/>
                <a:gd name="T6" fmla="*/ 338 w 370"/>
                <a:gd name="T7" fmla="*/ 0 h 62"/>
                <a:gd name="T8" fmla="*/ 370 w 370"/>
                <a:gd name="T9" fmla="*/ 62 h 62"/>
              </a:gdLst>
              <a:ahLst/>
              <a:cxnLst>
                <a:cxn ang="0">
                  <a:pos x="T0" y="T1"/>
                </a:cxn>
                <a:cxn ang="0">
                  <a:pos x="T2" y="T3"/>
                </a:cxn>
                <a:cxn ang="0">
                  <a:pos x="T4" y="T5"/>
                </a:cxn>
                <a:cxn ang="0">
                  <a:pos x="T6" y="T7"/>
                </a:cxn>
                <a:cxn ang="0">
                  <a:pos x="T8" y="T9"/>
                </a:cxn>
              </a:cxnLst>
              <a:rect l="0" t="0" r="r" b="b"/>
              <a:pathLst>
                <a:path w="370" h="62">
                  <a:moveTo>
                    <a:pt x="370" y="62"/>
                  </a:moveTo>
                  <a:lnTo>
                    <a:pt x="0" y="62"/>
                  </a:lnTo>
                  <a:lnTo>
                    <a:pt x="28" y="0"/>
                  </a:lnTo>
                  <a:lnTo>
                    <a:pt x="338" y="0"/>
                  </a:lnTo>
                  <a:lnTo>
                    <a:pt x="37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9" name="Rectangle 170"/>
            <p:cNvSpPr>
              <a:spLocks noChangeArrowheads="1"/>
            </p:cNvSpPr>
            <p:nvPr/>
          </p:nvSpPr>
          <p:spPr bwMode="auto">
            <a:xfrm>
              <a:off x="5183436" y="6166034"/>
              <a:ext cx="335708" cy="10096"/>
            </a:xfrm>
            <a:prstGeom prst="rect">
              <a:avLst/>
            </a:prstGeom>
            <a:solidFill>
              <a:srgbClr val="DB94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0" name="Freeform 171"/>
            <p:cNvSpPr>
              <a:spLocks/>
            </p:cNvSpPr>
            <p:nvPr/>
          </p:nvSpPr>
          <p:spPr bwMode="auto">
            <a:xfrm>
              <a:off x="4753494" y="6250593"/>
              <a:ext cx="623038" cy="466506"/>
            </a:xfrm>
            <a:custGeom>
              <a:avLst/>
              <a:gdLst>
                <a:gd name="T0" fmla="*/ 1175 w 1177"/>
                <a:gd name="T1" fmla="*/ 0 h 556"/>
                <a:gd name="T2" fmla="*/ 472 w 1177"/>
                <a:gd name="T3" fmla="*/ 13 h 556"/>
                <a:gd name="T4" fmla="*/ 151 w 1177"/>
                <a:gd name="T5" fmla="*/ 205 h 556"/>
                <a:gd name="T6" fmla="*/ 409 w 1177"/>
                <a:gd name="T7" fmla="*/ 556 h 556"/>
                <a:gd name="T8" fmla="*/ 1177 w 1177"/>
                <a:gd name="T9" fmla="*/ 551 h 556"/>
                <a:gd name="T10" fmla="*/ 1175 w 1177"/>
                <a:gd name="T11" fmla="*/ 0 h 556"/>
                <a:gd name="connsiteX0" fmla="*/ 8985 w 9002"/>
                <a:gd name="connsiteY0" fmla="*/ 0 h 13811"/>
                <a:gd name="connsiteX1" fmla="*/ 3012 w 9002"/>
                <a:gd name="connsiteY1" fmla="*/ 234 h 13811"/>
                <a:gd name="connsiteX2" fmla="*/ 285 w 9002"/>
                <a:gd name="connsiteY2" fmla="*/ 3687 h 13811"/>
                <a:gd name="connsiteX3" fmla="*/ 2477 w 9002"/>
                <a:gd name="connsiteY3" fmla="*/ 10000 h 13811"/>
                <a:gd name="connsiteX4" fmla="*/ 9002 w 9002"/>
                <a:gd name="connsiteY4" fmla="*/ 13811 h 13811"/>
                <a:gd name="connsiteX5" fmla="*/ 8985 w 9002"/>
                <a:gd name="connsiteY5" fmla="*/ 0 h 13811"/>
                <a:gd name="connsiteX0" fmla="*/ 9670 w 9689"/>
                <a:gd name="connsiteY0" fmla="*/ 0 h 10024"/>
                <a:gd name="connsiteX1" fmla="*/ 3035 w 9689"/>
                <a:gd name="connsiteY1" fmla="*/ 169 h 10024"/>
                <a:gd name="connsiteX2" fmla="*/ 6 w 9689"/>
                <a:gd name="connsiteY2" fmla="*/ 2670 h 10024"/>
                <a:gd name="connsiteX3" fmla="*/ 2204 w 9689"/>
                <a:gd name="connsiteY3" fmla="*/ 10024 h 10024"/>
                <a:gd name="connsiteX4" fmla="*/ 9689 w 9689"/>
                <a:gd name="connsiteY4" fmla="*/ 10000 h 10024"/>
                <a:gd name="connsiteX5" fmla="*/ 9670 w 9689"/>
                <a:gd name="connsiteY5" fmla="*/ 0 h 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9" h="10024">
                  <a:moveTo>
                    <a:pt x="9670" y="0"/>
                  </a:moveTo>
                  <a:lnTo>
                    <a:pt x="3035" y="169"/>
                  </a:lnTo>
                  <a:cubicBezTo>
                    <a:pt x="1006" y="169"/>
                    <a:pt x="144" y="1028"/>
                    <a:pt x="6" y="2670"/>
                  </a:cubicBezTo>
                  <a:cubicBezTo>
                    <a:pt x="-132" y="4312"/>
                    <a:pt x="2204" y="10024"/>
                    <a:pt x="2204" y="10024"/>
                  </a:cubicBezTo>
                  <a:lnTo>
                    <a:pt x="9689" y="10000"/>
                  </a:lnTo>
                  <a:cubicBezTo>
                    <a:pt x="9682" y="6666"/>
                    <a:pt x="9677" y="3334"/>
                    <a:pt x="9670" y="0"/>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1" name="Freeform 172"/>
            <p:cNvSpPr>
              <a:spLocks/>
            </p:cNvSpPr>
            <p:nvPr/>
          </p:nvSpPr>
          <p:spPr bwMode="auto">
            <a:xfrm>
              <a:off x="5349977" y="6250592"/>
              <a:ext cx="633656" cy="506480"/>
            </a:xfrm>
            <a:custGeom>
              <a:avLst/>
              <a:gdLst>
                <a:gd name="T0" fmla="*/ 2 w 1176"/>
                <a:gd name="T1" fmla="*/ 0 h 556"/>
                <a:gd name="T2" fmla="*/ 705 w 1176"/>
                <a:gd name="T3" fmla="*/ 13 h 556"/>
                <a:gd name="T4" fmla="*/ 1026 w 1176"/>
                <a:gd name="T5" fmla="*/ 205 h 556"/>
                <a:gd name="T6" fmla="*/ 768 w 1176"/>
                <a:gd name="T7" fmla="*/ 556 h 556"/>
                <a:gd name="T8" fmla="*/ 0 w 1176"/>
                <a:gd name="T9" fmla="*/ 551 h 556"/>
                <a:gd name="T10" fmla="*/ 2 w 1176"/>
                <a:gd name="T11" fmla="*/ 0 h 556"/>
                <a:gd name="connsiteX0" fmla="*/ 177 w 9165"/>
                <a:gd name="connsiteY0" fmla="*/ 0 h 13867"/>
                <a:gd name="connsiteX1" fmla="*/ 6155 w 9165"/>
                <a:gd name="connsiteY1" fmla="*/ 234 h 13867"/>
                <a:gd name="connsiteX2" fmla="*/ 8884 w 9165"/>
                <a:gd name="connsiteY2" fmla="*/ 3687 h 13867"/>
                <a:gd name="connsiteX3" fmla="*/ 6691 w 9165"/>
                <a:gd name="connsiteY3" fmla="*/ 10000 h 13867"/>
                <a:gd name="connsiteX4" fmla="*/ 0 w 9165"/>
                <a:gd name="connsiteY4" fmla="*/ 13867 h 13867"/>
                <a:gd name="connsiteX5" fmla="*/ 177 w 9165"/>
                <a:gd name="connsiteY5" fmla="*/ 0 h 13867"/>
                <a:gd name="connsiteX0" fmla="*/ 193 w 9696"/>
                <a:gd name="connsiteY0" fmla="*/ 0 h 10839"/>
                <a:gd name="connsiteX1" fmla="*/ 6716 w 9696"/>
                <a:gd name="connsiteY1" fmla="*/ 169 h 10839"/>
                <a:gd name="connsiteX2" fmla="*/ 9693 w 9696"/>
                <a:gd name="connsiteY2" fmla="*/ 2659 h 10839"/>
                <a:gd name="connsiteX3" fmla="*/ 7330 w 9696"/>
                <a:gd name="connsiteY3" fmla="*/ 10839 h 10839"/>
                <a:gd name="connsiteX4" fmla="*/ 0 w 9696"/>
                <a:gd name="connsiteY4" fmla="*/ 10000 h 10839"/>
                <a:gd name="connsiteX5" fmla="*/ 193 w 9696"/>
                <a:gd name="connsiteY5" fmla="*/ 0 h 1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6" h="10839">
                  <a:moveTo>
                    <a:pt x="193" y="0"/>
                  </a:moveTo>
                  <a:lnTo>
                    <a:pt x="6716" y="169"/>
                  </a:lnTo>
                  <a:cubicBezTo>
                    <a:pt x="8702" y="169"/>
                    <a:pt x="9591" y="881"/>
                    <a:pt x="9693" y="2659"/>
                  </a:cubicBezTo>
                  <a:cubicBezTo>
                    <a:pt x="9795" y="4437"/>
                    <a:pt x="7330" y="10839"/>
                    <a:pt x="7330" y="10839"/>
                  </a:cubicBezTo>
                  <a:cubicBezTo>
                    <a:pt x="7330" y="10839"/>
                    <a:pt x="3655" y="10013"/>
                    <a:pt x="0" y="10000"/>
                  </a:cubicBezTo>
                  <a:cubicBezTo>
                    <a:pt x="64" y="6667"/>
                    <a:pt x="129" y="3333"/>
                    <a:pt x="193" y="0"/>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2" name="Freeform 173"/>
            <p:cNvSpPr>
              <a:spLocks/>
            </p:cNvSpPr>
            <p:nvPr/>
          </p:nvSpPr>
          <p:spPr bwMode="auto">
            <a:xfrm>
              <a:off x="4595316" y="6321267"/>
              <a:ext cx="533852" cy="692871"/>
            </a:xfrm>
            <a:custGeom>
              <a:avLst/>
              <a:gdLst>
                <a:gd name="T0" fmla="*/ 342 w 881"/>
                <a:gd name="T1" fmla="*/ 0 h 1143"/>
                <a:gd name="T2" fmla="*/ 0 w 881"/>
                <a:gd name="T3" fmla="*/ 875 h 1143"/>
                <a:gd name="T4" fmla="*/ 686 w 881"/>
                <a:gd name="T5" fmla="*/ 1143 h 1143"/>
                <a:gd name="T6" fmla="*/ 881 w 881"/>
                <a:gd name="T7" fmla="*/ 314 h 1143"/>
                <a:gd name="T8" fmla="*/ 342 w 881"/>
                <a:gd name="T9" fmla="*/ 0 h 1143"/>
              </a:gdLst>
              <a:ahLst/>
              <a:cxnLst>
                <a:cxn ang="0">
                  <a:pos x="T0" y="T1"/>
                </a:cxn>
                <a:cxn ang="0">
                  <a:pos x="T2" y="T3"/>
                </a:cxn>
                <a:cxn ang="0">
                  <a:pos x="T4" y="T5"/>
                </a:cxn>
                <a:cxn ang="0">
                  <a:pos x="T6" y="T7"/>
                </a:cxn>
                <a:cxn ang="0">
                  <a:pos x="T8" y="T9"/>
                </a:cxn>
              </a:cxnLst>
              <a:rect l="0" t="0" r="r" b="b"/>
              <a:pathLst>
                <a:path w="881" h="1143">
                  <a:moveTo>
                    <a:pt x="342" y="0"/>
                  </a:moveTo>
                  <a:cubicBezTo>
                    <a:pt x="293" y="50"/>
                    <a:pt x="14" y="297"/>
                    <a:pt x="0" y="875"/>
                  </a:cubicBezTo>
                  <a:cubicBezTo>
                    <a:pt x="686" y="1143"/>
                    <a:pt x="686" y="1143"/>
                    <a:pt x="686" y="1143"/>
                  </a:cubicBezTo>
                  <a:cubicBezTo>
                    <a:pt x="881" y="314"/>
                    <a:pt x="881" y="314"/>
                    <a:pt x="881" y="314"/>
                  </a:cubicBezTo>
                  <a:lnTo>
                    <a:pt x="34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sp>
          <p:nvSpPr>
            <p:cNvPr id="213" name="Freeform 174"/>
            <p:cNvSpPr>
              <a:spLocks/>
            </p:cNvSpPr>
            <p:nvPr/>
          </p:nvSpPr>
          <p:spPr bwMode="auto">
            <a:xfrm>
              <a:off x="5617585" y="6323792"/>
              <a:ext cx="535114" cy="690347"/>
            </a:xfrm>
            <a:custGeom>
              <a:avLst/>
              <a:gdLst>
                <a:gd name="T0" fmla="*/ 535 w 882"/>
                <a:gd name="T1" fmla="*/ 0 h 1140"/>
                <a:gd name="T2" fmla="*/ 882 w 882"/>
                <a:gd name="T3" fmla="*/ 872 h 1140"/>
                <a:gd name="T4" fmla="*/ 196 w 882"/>
                <a:gd name="T5" fmla="*/ 1140 h 1140"/>
                <a:gd name="T6" fmla="*/ 0 w 882"/>
                <a:gd name="T7" fmla="*/ 311 h 1140"/>
                <a:gd name="T8" fmla="*/ 535 w 882"/>
                <a:gd name="T9" fmla="*/ 0 h 1140"/>
              </a:gdLst>
              <a:ahLst/>
              <a:cxnLst>
                <a:cxn ang="0">
                  <a:pos x="T0" y="T1"/>
                </a:cxn>
                <a:cxn ang="0">
                  <a:pos x="T2" y="T3"/>
                </a:cxn>
                <a:cxn ang="0">
                  <a:pos x="T4" y="T5"/>
                </a:cxn>
                <a:cxn ang="0">
                  <a:pos x="T6" y="T7"/>
                </a:cxn>
                <a:cxn ang="0">
                  <a:pos x="T8" y="T9"/>
                </a:cxn>
              </a:cxnLst>
              <a:rect l="0" t="0" r="r" b="b"/>
              <a:pathLst>
                <a:path w="882" h="1140">
                  <a:moveTo>
                    <a:pt x="535" y="0"/>
                  </a:moveTo>
                  <a:cubicBezTo>
                    <a:pt x="584" y="50"/>
                    <a:pt x="868" y="294"/>
                    <a:pt x="882" y="872"/>
                  </a:cubicBezTo>
                  <a:cubicBezTo>
                    <a:pt x="196" y="1140"/>
                    <a:pt x="196" y="1140"/>
                    <a:pt x="196" y="1140"/>
                  </a:cubicBezTo>
                  <a:cubicBezTo>
                    <a:pt x="0" y="311"/>
                    <a:pt x="0" y="311"/>
                    <a:pt x="0" y="311"/>
                  </a:cubicBezTo>
                  <a:lnTo>
                    <a:pt x="535"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229" name="Group 243"/>
            <p:cNvGrpSpPr/>
            <p:nvPr/>
          </p:nvGrpSpPr>
          <p:grpSpPr>
            <a:xfrm>
              <a:off x="4859087" y="6712362"/>
              <a:ext cx="1033628" cy="340900"/>
              <a:chOff x="4638445" y="6566107"/>
              <a:chExt cx="1033628" cy="487155"/>
            </a:xfrm>
          </p:grpSpPr>
          <p:sp>
            <p:nvSpPr>
              <p:cNvPr id="214" name="Freeform 175"/>
              <p:cNvSpPr>
                <a:spLocks/>
              </p:cNvSpPr>
              <p:nvPr/>
            </p:nvSpPr>
            <p:spPr bwMode="auto">
              <a:xfrm>
                <a:off x="4638445" y="6566107"/>
                <a:ext cx="1033628" cy="487155"/>
              </a:xfrm>
              <a:custGeom>
                <a:avLst/>
                <a:gdLst>
                  <a:gd name="T0" fmla="*/ 1705 w 1705"/>
                  <a:gd name="T1" fmla="*/ 348 h 803"/>
                  <a:gd name="T2" fmla="*/ 1209 w 1705"/>
                  <a:gd name="T3" fmla="*/ 0 h 803"/>
                  <a:gd name="T4" fmla="*/ 496 w 1705"/>
                  <a:gd name="T5" fmla="*/ 0 h 803"/>
                  <a:gd name="T6" fmla="*/ 0 w 1705"/>
                  <a:gd name="T7" fmla="*/ 348 h 803"/>
                  <a:gd name="T8" fmla="*/ 0 w 1705"/>
                  <a:gd name="T9" fmla="*/ 803 h 803"/>
                  <a:gd name="T10" fmla="*/ 1705 w 1705"/>
                  <a:gd name="T11" fmla="*/ 803 h 803"/>
                  <a:gd name="T12" fmla="*/ 1705 w 1705"/>
                  <a:gd name="T13" fmla="*/ 348 h 803"/>
                </a:gdLst>
                <a:ahLst/>
                <a:cxnLst>
                  <a:cxn ang="0">
                    <a:pos x="T0" y="T1"/>
                  </a:cxn>
                  <a:cxn ang="0">
                    <a:pos x="T2" y="T3"/>
                  </a:cxn>
                  <a:cxn ang="0">
                    <a:pos x="T4" y="T5"/>
                  </a:cxn>
                  <a:cxn ang="0">
                    <a:pos x="T6" y="T7"/>
                  </a:cxn>
                  <a:cxn ang="0">
                    <a:pos x="T8" y="T9"/>
                  </a:cxn>
                  <a:cxn ang="0">
                    <a:pos x="T10" y="T11"/>
                  </a:cxn>
                  <a:cxn ang="0">
                    <a:pos x="T12" y="T13"/>
                  </a:cxn>
                </a:cxnLst>
                <a:rect l="0" t="0" r="r" b="b"/>
                <a:pathLst>
                  <a:path w="1705" h="803">
                    <a:moveTo>
                      <a:pt x="1705" y="348"/>
                    </a:moveTo>
                    <a:cubicBezTo>
                      <a:pt x="1705" y="155"/>
                      <a:pt x="1483" y="0"/>
                      <a:pt x="1209" y="0"/>
                    </a:cubicBezTo>
                    <a:cubicBezTo>
                      <a:pt x="496" y="0"/>
                      <a:pt x="496" y="0"/>
                      <a:pt x="496" y="0"/>
                    </a:cubicBezTo>
                    <a:cubicBezTo>
                      <a:pt x="222" y="0"/>
                      <a:pt x="0" y="155"/>
                      <a:pt x="0" y="348"/>
                    </a:cubicBezTo>
                    <a:cubicBezTo>
                      <a:pt x="0" y="803"/>
                      <a:pt x="0" y="803"/>
                      <a:pt x="0" y="803"/>
                    </a:cubicBezTo>
                    <a:cubicBezTo>
                      <a:pt x="1705" y="803"/>
                      <a:pt x="1705" y="803"/>
                      <a:pt x="1705" y="803"/>
                    </a:cubicBezTo>
                    <a:lnTo>
                      <a:pt x="1705" y="348"/>
                    </a:lnTo>
                    <a:close/>
                  </a:path>
                </a:pathLst>
              </a:custGeom>
              <a:solidFill>
                <a:schemeClr val="accent6">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15" name="Freeform 176"/>
              <p:cNvSpPr>
                <a:spLocks/>
              </p:cNvSpPr>
              <p:nvPr/>
            </p:nvSpPr>
            <p:spPr bwMode="auto">
              <a:xfrm>
                <a:off x="4638445" y="6566107"/>
                <a:ext cx="1033628" cy="318039"/>
              </a:xfrm>
              <a:custGeom>
                <a:avLst/>
                <a:gdLst>
                  <a:gd name="T0" fmla="*/ 0 w 1705"/>
                  <a:gd name="T1" fmla="*/ 348 h 523"/>
                  <a:gd name="T2" fmla="*/ 496 w 1705"/>
                  <a:gd name="T3" fmla="*/ 0 h 523"/>
                  <a:gd name="T4" fmla="*/ 1209 w 1705"/>
                  <a:gd name="T5" fmla="*/ 0 h 523"/>
                  <a:gd name="T6" fmla="*/ 1705 w 1705"/>
                  <a:gd name="T7" fmla="*/ 348 h 523"/>
                  <a:gd name="T8" fmla="*/ 0 w 1705"/>
                  <a:gd name="T9" fmla="*/ 348 h 523"/>
                </a:gdLst>
                <a:ahLst/>
                <a:cxnLst>
                  <a:cxn ang="0">
                    <a:pos x="T0" y="T1"/>
                  </a:cxn>
                  <a:cxn ang="0">
                    <a:pos x="T2" y="T3"/>
                  </a:cxn>
                  <a:cxn ang="0">
                    <a:pos x="T4" y="T5"/>
                  </a:cxn>
                  <a:cxn ang="0">
                    <a:pos x="T6" y="T7"/>
                  </a:cxn>
                  <a:cxn ang="0">
                    <a:pos x="T8" y="T9"/>
                  </a:cxn>
                </a:cxnLst>
                <a:rect l="0" t="0" r="r" b="b"/>
                <a:pathLst>
                  <a:path w="1705" h="523">
                    <a:moveTo>
                      <a:pt x="0" y="348"/>
                    </a:moveTo>
                    <a:cubicBezTo>
                      <a:pt x="0" y="155"/>
                      <a:pt x="222" y="0"/>
                      <a:pt x="496" y="0"/>
                    </a:cubicBezTo>
                    <a:cubicBezTo>
                      <a:pt x="1209" y="0"/>
                      <a:pt x="1209" y="0"/>
                      <a:pt x="1209" y="0"/>
                    </a:cubicBezTo>
                    <a:cubicBezTo>
                      <a:pt x="1483" y="0"/>
                      <a:pt x="1705" y="155"/>
                      <a:pt x="1705" y="348"/>
                    </a:cubicBezTo>
                    <a:cubicBezTo>
                      <a:pt x="1705" y="523"/>
                      <a:pt x="0" y="523"/>
                      <a:pt x="0" y="348"/>
                    </a:cubicBez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16" name="Rectangle 177"/>
            <p:cNvSpPr>
              <a:spLocks noChangeArrowheads="1"/>
            </p:cNvSpPr>
            <p:nvPr/>
          </p:nvSpPr>
          <p:spPr bwMode="auto">
            <a:xfrm>
              <a:off x="4880542" y="5001153"/>
              <a:ext cx="559093" cy="8834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7" name="Oval 178"/>
            <p:cNvSpPr>
              <a:spLocks noChangeArrowheads="1"/>
            </p:cNvSpPr>
            <p:nvPr/>
          </p:nvSpPr>
          <p:spPr bwMode="auto">
            <a:xfrm>
              <a:off x="4900735" y="5016297"/>
              <a:ext cx="53007" cy="542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8" name="Rectangle 179"/>
            <p:cNvSpPr>
              <a:spLocks noChangeArrowheads="1"/>
            </p:cNvSpPr>
            <p:nvPr/>
          </p:nvSpPr>
          <p:spPr bwMode="auto">
            <a:xfrm>
              <a:off x="4987817" y="5035229"/>
              <a:ext cx="393763" cy="18931"/>
            </a:xfrm>
            <a:prstGeom prst="rect">
              <a:avLst/>
            </a:prstGeom>
            <a:solidFill>
              <a:srgbClr val="223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cxnSp>
        <p:nvCxnSpPr>
          <p:cNvPr id="270" name="Straight Connector 269"/>
          <p:cNvCxnSpPr/>
          <p:nvPr/>
        </p:nvCxnSpPr>
        <p:spPr>
          <a:xfrm>
            <a:off x="6155223" y="5051550"/>
            <a:ext cx="567641" cy="0"/>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73" name="Rounded Rectangle 272"/>
          <p:cNvSpPr/>
          <p:nvPr/>
        </p:nvSpPr>
        <p:spPr bwMode="gray">
          <a:xfrm>
            <a:off x="1214162" y="6019804"/>
            <a:ext cx="2066741" cy="540000"/>
          </a:xfrm>
          <a:prstGeom prst="roundRect">
            <a:avLst>
              <a:gd name="adj" fmla="val 50000"/>
            </a:avLst>
          </a:prstGeom>
          <a:solidFill>
            <a:schemeClr val="bg1"/>
          </a:solidFill>
          <a:ln w="19050" algn="ctr">
            <a:noFill/>
            <a:miter lim="800000"/>
            <a:headEnd/>
            <a:tailEnd/>
          </a:ln>
        </p:spPr>
        <p:txBody>
          <a:bodyPr wrap="square" lIns="324000" tIns="88900" rIns="88900" bIns="88900" rtlCol="0" anchor="ctr"/>
          <a:lstStyle/>
          <a:p>
            <a:pPr algn="ctr" fontAlgn="auto">
              <a:spcBef>
                <a:spcPts val="0"/>
              </a:spcBef>
              <a:spcAft>
                <a:spcPts val="0"/>
              </a:spcAft>
              <a:defRPr/>
            </a:pPr>
            <a:r>
              <a:rPr lang="en-US" sz="1400" b="1" dirty="0"/>
              <a:t>CA student</a:t>
            </a:r>
          </a:p>
        </p:txBody>
      </p:sp>
      <p:cxnSp>
        <p:nvCxnSpPr>
          <p:cNvPr id="274" name="Straight Connector 273"/>
          <p:cNvCxnSpPr/>
          <p:nvPr/>
        </p:nvCxnSpPr>
        <p:spPr>
          <a:xfrm flipH="1">
            <a:off x="3353183" y="6289804"/>
            <a:ext cx="1292617" cy="0"/>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230" name="Group 29"/>
          <p:cNvGrpSpPr>
            <a:grpSpLocks noChangeAspect="1"/>
          </p:cNvGrpSpPr>
          <p:nvPr/>
        </p:nvGrpSpPr>
        <p:grpSpPr bwMode="auto">
          <a:xfrm>
            <a:off x="9647160" y="4852189"/>
            <a:ext cx="396000" cy="396000"/>
            <a:chOff x="2899" y="653"/>
            <a:chExt cx="340" cy="340"/>
          </a:xfrm>
          <a:solidFill>
            <a:schemeClr val="tx1"/>
          </a:solidFill>
        </p:grpSpPr>
        <p:sp>
          <p:nvSpPr>
            <p:cNvPr id="220" name="Freeform 30"/>
            <p:cNvSpPr>
              <a:spLocks noEditPoints="1"/>
            </p:cNvSpPr>
            <p:nvPr/>
          </p:nvSpPr>
          <p:spPr bwMode="auto">
            <a:xfrm>
              <a:off x="2963" y="717"/>
              <a:ext cx="212" cy="213"/>
            </a:xfrm>
            <a:custGeom>
              <a:avLst/>
              <a:gdLst>
                <a:gd name="T0" fmla="*/ 316 w 320"/>
                <a:gd name="T1" fmla="*/ 126 h 321"/>
                <a:gd name="T2" fmla="*/ 275 w 320"/>
                <a:gd name="T3" fmla="*/ 105 h 321"/>
                <a:gd name="T4" fmla="*/ 289 w 320"/>
                <a:gd name="T5" fmla="*/ 66 h 321"/>
                <a:gd name="T6" fmla="*/ 287 w 320"/>
                <a:gd name="T7" fmla="*/ 63 h 321"/>
                <a:gd name="T8" fmla="*/ 254 w 320"/>
                <a:gd name="T9" fmla="*/ 31 h 321"/>
                <a:gd name="T10" fmla="*/ 215 w 320"/>
                <a:gd name="T11" fmla="*/ 45 h 321"/>
                <a:gd name="T12" fmla="*/ 194 w 320"/>
                <a:gd name="T13" fmla="*/ 4 h 321"/>
                <a:gd name="T14" fmla="*/ 125 w 320"/>
                <a:gd name="T15" fmla="*/ 4 h 321"/>
                <a:gd name="T16" fmla="*/ 105 w 320"/>
                <a:gd name="T17" fmla="*/ 45 h 321"/>
                <a:gd name="T18" fmla="*/ 64 w 320"/>
                <a:gd name="T19" fmla="*/ 32 h 321"/>
                <a:gd name="T20" fmla="*/ 26 w 320"/>
                <a:gd name="T21" fmla="*/ 87 h 321"/>
                <a:gd name="T22" fmla="*/ 14 w 320"/>
                <a:gd name="T23" fmla="*/ 118 h 321"/>
                <a:gd name="T24" fmla="*/ 0 w 320"/>
                <a:gd name="T25" fmla="*/ 147 h 321"/>
                <a:gd name="T26" fmla="*/ 0 w 320"/>
                <a:gd name="T27" fmla="*/ 156 h 321"/>
                <a:gd name="T28" fmla="*/ 0 w 320"/>
                <a:gd name="T29" fmla="*/ 160 h 321"/>
                <a:gd name="T30" fmla="*/ 3 w 320"/>
                <a:gd name="T31" fmla="*/ 195 h 321"/>
                <a:gd name="T32" fmla="*/ 44 w 320"/>
                <a:gd name="T33" fmla="*/ 215 h 321"/>
                <a:gd name="T34" fmla="*/ 31 w 320"/>
                <a:gd name="T35" fmla="*/ 254 h 321"/>
                <a:gd name="T36" fmla="*/ 33 w 320"/>
                <a:gd name="T37" fmla="*/ 257 h 321"/>
                <a:gd name="T38" fmla="*/ 65 w 320"/>
                <a:gd name="T39" fmla="*/ 289 h 321"/>
                <a:gd name="T40" fmla="*/ 105 w 320"/>
                <a:gd name="T41" fmla="*/ 275 h 321"/>
                <a:gd name="T42" fmla="*/ 125 w 320"/>
                <a:gd name="T43" fmla="*/ 317 h 321"/>
                <a:gd name="T44" fmla="*/ 147 w 320"/>
                <a:gd name="T45" fmla="*/ 321 h 321"/>
                <a:gd name="T46" fmla="*/ 160 w 320"/>
                <a:gd name="T47" fmla="*/ 321 h 321"/>
                <a:gd name="T48" fmla="*/ 168 w 320"/>
                <a:gd name="T49" fmla="*/ 321 h 321"/>
                <a:gd name="T50" fmla="*/ 173 w 320"/>
                <a:gd name="T51" fmla="*/ 321 h 321"/>
                <a:gd name="T52" fmla="*/ 202 w 320"/>
                <a:gd name="T53" fmla="*/ 306 h 321"/>
                <a:gd name="T54" fmla="*/ 233 w 320"/>
                <a:gd name="T55" fmla="*/ 293 h 321"/>
                <a:gd name="T56" fmla="*/ 288 w 320"/>
                <a:gd name="T57" fmla="*/ 256 h 321"/>
                <a:gd name="T58" fmla="*/ 275 w 320"/>
                <a:gd name="T59" fmla="*/ 215 h 321"/>
                <a:gd name="T60" fmla="*/ 316 w 320"/>
                <a:gd name="T61" fmla="*/ 195 h 321"/>
                <a:gd name="T62" fmla="*/ 320 w 320"/>
                <a:gd name="T63" fmla="*/ 147 h 321"/>
                <a:gd name="T64" fmla="*/ 272 w 320"/>
                <a:gd name="T65" fmla="*/ 182 h 321"/>
                <a:gd name="T66" fmla="*/ 255 w 320"/>
                <a:gd name="T67" fmla="*/ 225 h 321"/>
                <a:gd name="T68" fmla="*/ 243 w 320"/>
                <a:gd name="T69" fmla="*/ 271 h 321"/>
                <a:gd name="T70" fmla="*/ 212 w 320"/>
                <a:gd name="T71" fmla="*/ 253 h 321"/>
                <a:gd name="T72" fmla="*/ 181 w 320"/>
                <a:gd name="T73" fmla="*/ 297 h 321"/>
                <a:gd name="T74" fmla="*/ 149 w 320"/>
                <a:gd name="T75" fmla="*/ 299 h 321"/>
                <a:gd name="T76" fmla="*/ 138 w 320"/>
                <a:gd name="T77" fmla="*/ 297 h 321"/>
                <a:gd name="T78" fmla="*/ 108 w 320"/>
                <a:gd name="T79" fmla="*/ 253 h 321"/>
                <a:gd name="T80" fmla="*/ 77 w 320"/>
                <a:gd name="T81" fmla="*/ 271 h 321"/>
                <a:gd name="T82" fmla="*/ 50 w 320"/>
                <a:gd name="T83" fmla="*/ 244 h 321"/>
                <a:gd name="T84" fmla="*/ 48 w 320"/>
                <a:gd name="T85" fmla="*/ 242 h 321"/>
                <a:gd name="T86" fmla="*/ 57 w 320"/>
                <a:gd name="T87" fmla="*/ 189 h 321"/>
                <a:gd name="T88" fmla="*/ 22 w 320"/>
                <a:gd name="T89" fmla="*/ 171 h 321"/>
                <a:gd name="T90" fmla="*/ 23 w 320"/>
                <a:gd name="T91" fmla="*/ 139 h 321"/>
                <a:gd name="T92" fmla="*/ 67 w 320"/>
                <a:gd name="T93" fmla="*/ 108 h 321"/>
                <a:gd name="T94" fmla="*/ 49 w 320"/>
                <a:gd name="T95" fmla="*/ 77 h 321"/>
                <a:gd name="T96" fmla="*/ 95 w 320"/>
                <a:gd name="T97" fmla="*/ 65 h 321"/>
                <a:gd name="T98" fmla="*/ 138 w 320"/>
                <a:gd name="T99" fmla="*/ 47 h 321"/>
                <a:gd name="T100" fmla="*/ 171 w 320"/>
                <a:gd name="T101" fmla="*/ 22 h 321"/>
                <a:gd name="T102" fmla="*/ 189 w 320"/>
                <a:gd name="T103" fmla="*/ 58 h 321"/>
                <a:gd name="T104" fmla="*/ 241 w 320"/>
                <a:gd name="T105" fmla="*/ 48 h 321"/>
                <a:gd name="T106" fmla="*/ 244 w 320"/>
                <a:gd name="T107" fmla="*/ 50 h 321"/>
                <a:gd name="T108" fmla="*/ 270 w 320"/>
                <a:gd name="T109" fmla="*/ 77 h 321"/>
                <a:gd name="T110" fmla="*/ 253 w 320"/>
                <a:gd name="T111" fmla="*/ 108 h 321"/>
                <a:gd name="T112" fmla="*/ 297 w 320"/>
                <a:gd name="T113" fmla="*/ 139 h 321"/>
                <a:gd name="T114" fmla="*/ 298 w 320"/>
                <a:gd name="T115" fmla="*/ 17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21">
                  <a:moveTo>
                    <a:pt x="320" y="147"/>
                  </a:moveTo>
                  <a:cubicBezTo>
                    <a:pt x="320" y="147"/>
                    <a:pt x="320" y="147"/>
                    <a:pt x="320" y="147"/>
                  </a:cubicBezTo>
                  <a:cubicBezTo>
                    <a:pt x="318" y="140"/>
                    <a:pt x="318" y="133"/>
                    <a:pt x="316" y="126"/>
                  </a:cubicBezTo>
                  <a:cubicBezTo>
                    <a:pt x="315" y="121"/>
                    <a:pt x="310" y="118"/>
                    <a:pt x="305" y="118"/>
                  </a:cubicBezTo>
                  <a:cubicBezTo>
                    <a:pt x="280" y="118"/>
                    <a:pt x="280" y="118"/>
                    <a:pt x="280" y="118"/>
                  </a:cubicBezTo>
                  <a:cubicBezTo>
                    <a:pt x="279" y="113"/>
                    <a:pt x="277" y="109"/>
                    <a:pt x="275" y="105"/>
                  </a:cubicBezTo>
                  <a:cubicBezTo>
                    <a:pt x="293" y="87"/>
                    <a:pt x="293" y="87"/>
                    <a:pt x="293" y="87"/>
                  </a:cubicBezTo>
                  <a:cubicBezTo>
                    <a:pt x="296" y="84"/>
                    <a:pt x="297" y="78"/>
                    <a:pt x="294" y="74"/>
                  </a:cubicBezTo>
                  <a:cubicBezTo>
                    <a:pt x="293" y="71"/>
                    <a:pt x="291" y="68"/>
                    <a:pt x="289" y="66"/>
                  </a:cubicBezTo>
                  <a:cubicBezTo>
                    <a:pt x="289" y="66"/>
                    <a:pt x="289" y="66"/>
                    <a:pt x="289" y="66"/>
                  </a:cubicBezTo>
                  <a:cubicBezTo>
                    <a:pt x="288" y="65"/>
                    <a:pt x="288" y="65"/>
                    <a:pt x="288" y="64"/>
                  </a:cubicBezTo>
                  <a:cubicBezTo>
                    <a:pt x="287" y="64"/>
                    <a:pt x="287" y="63"/>
                    <a:pt x="287" y="63"/>
                  </a:cubicBezTo>
                  <a:cubicBezTo>
                    <a:pt x="278" y="52"/>
                    <a:pt x="268" y="42"/>
                    <a:pt x="257" y="33"/>
                  </a:cubicBezTo>
                  <a:cubicBezTo>
                    <a:pt x="257" y="33"/>
                    <a:pt x="256" y="32"/>
                    <a:pt x="255" y="32"/>
                  </a:cubicBezTo>
                  <a:cubicBezTo>
                    <a:pt x="255" y="32"/>
                    <a:pt x="254" y="31"/>
                    <a:pt x="254" y="31"/>
                  </a:cubicBezTo>
                  <a:cubicBezTo>
                    <a:pt x="251" y="29"/>
                    <a:pt x="249" y="27"/>
                    <a:pt x="246" y="25"/>
                  </a:cubicBezTo>
                  <a:cubicBezTo>
                    <a:pt x="242" y="23"/>
                    <a:pt x="236" y="23"/>
                    <a:pt x="233" y="27"/>
                  </a:cubicBezTo>
                  <a:cubicBezTo>
                    <a:pt x="215" y="45"/>
                    <a:pt x="215" y="45"/>
                    <a:pt x="215" y="45"/>
                  </a:cubicBezTo>
                  <a:cubicBezTo>
                    <a:pt x="211" y="43"/>
                    <a:pt x="207" y="41"/>
                    <a:pt x="202" y="39"/>
                  </a:cubicBezTo>
                  <a:cubicBezTo>
                    <a:pt x="202" y="14"/>
                    <a:pt x="202" y="14"/>
                    <a:pt x="202" y="14"/>
                  </a:cubicBezTo>
                  <a:cubicBezTo>
                    <a:pt x="202" y="9"/>
                    <a:pt x="199" y="5"/>
                    <a:pt x="194" y="4"/>
                  </a:cubicBezTo>
                  <a:cubicBezTo>
                    <a:pt x="187" y="2"/>
                    <a:pt x="180" y="1"/>
                    <a:pt x="172" y="1"/>
                  </a:cubicBezTo>
                  <a:cubicBezTo>
                    <a:pt x="164" y="0"/>
                    <a:pt x="155" y="0"/>
                    <a:pt x="147" y="1"/>
                  </a:cubicBezTo>
                  <a:cubicBezTo>
                    <a:pt x="140" y="1"/>
                    <a:pt x="132" y="2"/>
                    <a:pt x="125" y="4"/>
                  </a:cubicBezTo>
                  <a:cubicBezTo>
                    <a:pt x="120" y="5"/>
                    <a:pt x="117" y="9"/>
                    <a:pt x="117" y="14"/>
                  </a:cubicBezTo>
                  <a:cubicBezTo>
                    <a:pt x="117" y="39"/>
                    <a:pt x="117" y="39"/>
                    <a:pt x="117" y="39"/>
                  </a:cubicBezTo>
                  <a:cubicBezTo>
                    <a:pt x="113" y="41"/>
                    <a:pt x="109" y="43"/>
                    <a:pt x="105" y="45"/>
                  </a:cubicBezTo>
                  <a:cubicBezTo>
                    <a:pt x="87" y="27"/>
                    <a:pt x="87" y="27"/>
                    <a:pt x="87" y="27"/>
                  </a:cubicBezTo>
                  <a:cubicBezTo>
                    <a:pt x="83" y="23"/>
                    <a:pt x="78" y="23"/>
                    <a:pt x="73" y="25"/>
                  </a:cubicBezTo>
                  <a:cubicBezTo>
                    <a:pt x="70" y="27"/>
                    <a:pt x="67" y="30"/>
                    <a:pt x="64" y="32"/>
                  </a:cubicBezTo>
                  <a:cubicBezTo>
                    <a:pt x="52" y="41"/>
                    <a:pt x="41" y="52"/>
                    <a:pt x="32" y="64"/>
                  </a:cubicBezTo>
                  <a:cubicBezTo>
                    <a:pt x="29" y="67"/>
                    <a:pt x="27" y="71"/>
                    <a:pt x="25" y="74"/>
                  </a:cubicBezTo>
                  <a:cubicBezTo>
                    <a:pt x="22" y="78"/>
                    <a:pt x="23" y="84"/>
                    <a:pt x="26" y="87"/>
                  </a:cubicBezTo>
                  <a:cubicBezTo>
                    <a:pt x="44" y="105"/>
                    <a:pt x="44" y="105"/>
                    <a:pt x="44" y="105"/>
                  </a:cubicBezTo>
                  <a:cubicBezTo>
                    <a:pt x="42" y="109"/>
                    <a:pt x="41" y="113"/>
                    <a:pt x="39" y="118"/>
                  </a:cubicBezTo>
                  <a:cubicBezTo>
                    <a:pt x="14" y="118"/>
                    <a:pt x="14" y="118"/>
                    <a:pt x="14" y="118"/>
                  </a:cubicBezTo>
                  <a:cubicBezTo>
                    <a:pt x="9" y="118"/>
                    <a:pt x="4" y="121"/>
                    <a:pt x="3" y="126"/>
                  </a:cubicBezTo>
                  <a:cubicBezTo>
                    <a:pt x="2" y="133"/>
                    <a:pt x="1" y="140"/>
                    <a:pt x="0" y="147"/>
                  </a:cubicBezTo>
                  <a:cubicBezTo>
                    <a:pt x="0" y="147"/>
                    <a:pt x="0" y="147"/>
                    <a:pt x="0" y="147"/>
                  </a:cubicBezTo>
                  <a:cubicBezTo>
                    <a:pt x="0" y="147"/>
                    <a:pt x="0" y="147"/>
                    <a:pt x="0" y="147"/>
                  </a:cubicBezTo>
                  <a:cubicBezTo>
                    <a:pt x="0" y="147"/>
                    <a:pt x="0" y="147"/>
                    <a:pt x="0" y="147"/>
                  </a:cubicBezTo>
                  <a:cubicBezTo>
                    <a:pt x="0" y="150"/>
                    <a:pt x="0" y="153"/>
                    <a:pt x="0" y="156"/>
                  </a:cubicBezTo>
                  <a:cubicBezTo>
                    <a:pt x="0" y="157"/>
                    <a:pt x="0" y="159"/>
                    <a:pt x="0" y="160"/>
                  </a:cubicBezTo>
                  <a:cubicBezTo>
                    <a:pt x="0" y="160"/>
                    <a:pt x="0" y="160"/>
                    <a:pt x="0" y="160"/>
                  </a:cubicBezTo>
                  <a:cubicBezTo>
                    <a:pt x="0" y="160"/>
                    <a:pt x="0" y="160"/>
                    <a:pt x="0" y="160"/>
                  </a:cubicBezTo>
                  <a:cubicBezTo>
                    <a:pt x="0" y="161"/>
                    <a:pt x="0" y="163"/>
                    <a:pt x="0" y="164"/>
                  </a:cubicBezTo>
                  <a:cubicBezTo>
                    <a:pt x="0" y="167"/>
                    <a:pt x="0" y="170"/>
                    <a:pt x="0" y="173"/>
                  </a:cubicBezTo>
                  <a:cubicBezTo>
                    <a:pt x="1" y="180"/>
                    <a:pt x="2" y="188"/>
                    <a:pt x="3" y="195"/>
                  </a:cubicBezTo>
                  <a:cubicBezTo>
                    <a:pt x="4" y="200"/>
                    <a:pt x="9" y="203"/>
                    <a:pt x="14" y="203"/>
                  </a:cubicBezTo>
                  <a:cubicBezTo>
                    <a:pt x="39" y="203"/>
                    <a:pt x="39" y="203"/>
                    <a:pt x="39" y="203"/>
                  </a:cubicBezTo>
                  <a:cubicBezTo>
                    <a:pt x="41" y="207"/>
                    <a:pt x="42" y="211"/>
                    <a:pt x="44" y="215"/>
                  </a:cubicBezTo>
                  <a:cubicBezTo>
                    <a:pt x="26" y="233"/>
                    <a:pt x="26" y="233"/>
                    <a:pt x="26" y="233"/>
                  </a:cubicBezTo>
                  <a:cubicBezTo>
                    <a:pt x="23" y="237"/>
                    <a:pt x="22" y="242"/>
                    <a:pt x="25" y="246"/>
                  </a:cubicBezTo>
                  <a:cubicBezTo>
                    <a:pt x="27" y="249"/>
                    <a:pt x="29" y="252"/>
                    <a:pt x="31" y="254"/>
                  </a:cubicBezTo>
                  <a:cubicBezTo>
                    <a:pt x="31" y="254"/>
                    <a:pt x="31" y="254"/>
                    <a:pt x="31" y="254"/>
                  </a:cubicBezTo>
                  <a:cubicBezTo>
                    <a:pt x="31" y="255"/>
                    <a:pt x="31" y="255"/>
                    <a:pt x="32" y="256"/>
                  </a:cubicBezTo>
                  <a:cubicBezTo>
                    <a:pt x="32" y="256"/>
                    <a:pt x="32" y="257"/>
                    <a:pt x="33" y="257"/>
                  </a:cubicBezTo>
                  <a:cubicBezTo>
                    <a:pt x="41" y="268"/>
                    <a:pt x="51" y="278"/>
                    <a:pt x="62" y="287"/>
                  </a:cubicBezTo>
                  <a:cubicBezTo>
                    <a:pt x="63" y="287"/>
                    <a:pt x="64" y="288"/>
                    <a:pt x="64" y="288"/>
                  </a:cubicBezTo>
                  <a:cubicBezTo>
                    <a:pt x="64" y="288"/>
                    <a:pt x="65" y="289"/>
                    <a:pt x="65" y="289"/>
                  </a:cubicBezTo>
                  <a:cubicBezTo>
                    <a:pt x="68" y="291"/>
                    <a:pt x="71" y="293"/>
                    <a:pt x="73" y="295"/>
                  </a:cubicBezTo>
                  <a:cubicBezTo>
                    <a:pt x="78" y="297"/>
                    <a:pt x="83" y="297"/>
                    <a:pt x="87" y="293"/>
                  </a:cubicBezTo>
                  <a:cubicBezTo>
                    <a:pt x="105" y="275"/>
                    <a:pt x="105" y="275"/>
                    <a:pt x="105" y="275"/>
                  </a:cubicBezTo>
                  <a:cubicBezTo>
                    <a:pt x="109" y="277"/>
                    <a:pt x="113" y="279"/>
                    <a:pt x="117" y="281"/>
                  </a:cubicBezTo>
                  <a:cubicBezTo>
                    <a:pt x="117" y="306"/>
                    <a:pt x="117" y="306"/>
                    <a:pt x="117" y="306"/>
                  </a:cubicBezTo>
                  <a:cubicBezTo>
                    <a:pt x="117" y="311"/>
                    <a:pt x="120" y="316"/>
                    <a:pt x="125" y="317"/>
                  </a:cubicBezTo>
                  <a:cubicBezTo>
                    <a:pt x="132" y="318"/>
                    <a:pt x="139" y="321"/>
                    <a:pt x="147" y="321"/>
                  </a:cubicBezTo>
                  <a:cubicBezTo>
                    <a:pt x="147" y="321"/>
                    <a:pt x="147" y="321"/>
                    <a:pt x="147" y="321"/>
                  </a:cubicBezTo>
                  <a:cubicBezTo>
                    <a:pt x="147" y="321"/>
                    <a:pt x="147" y="321"/>
                    <a:pt x="147" y="321"/>
                  </a:cubicBezTo>
                  <a:cubicBezTo>
                    <a:pt x="147" y="321"/>
                    <a:pt x="147" y="321"/>
                    <a:pt x="147" y="321"/>
                  </a:cubicBezTo>
                  <a:cubicBezTo>
                    <a:pt x="149" y="321"/>
                    <a:pt x="151" y="321"/>
                    <a:pt x="153" y="321"/>
                  </a:cubicBezTo>
                  <a:cubicBezTo>
                    <a:pt x="155" y="321"/>
                    <a:pt x="157" y="321"/>
                    <a:pt x="160" y="321"/>
                  </a:cubicBezTo>
                  <a:cubicBezTo>
                    <a:pt x="160" y="321"/>
                    <a:pt x="160" y="321"/>
                    <a:pt x="160" y="321"/>
                  </a:cubicBezTo>
                  <a:cubicBezTo>
                    <a:pt x="160" y="321"/>
                    <a:pt x="160" y="321"/>
                    <a:pt x="160" y="321"/>
                  </a:cubicBezTo>
                  <a:cubicBezTo>
                    <a:pt x="162" y="321"/>
                    <a:pt x="165" y="321"/>
                    <a:pt x="168" y="321"/>
                  </a:cubicBezTo>
                  <a:cubicBezTo>
                    <a:pt x="169" y="320"/>
                    <a:pt x="171" y="321"/>
                    <a:pt x="172" y="321"/>
                  </a:cubicBezTo>
                  <a:cubicBezTo>
                    <a:pt x="172" y="321"/>
                    <a:pt x="172" y="321"/>
                    <a:pt x="172" y="321"/>
                  </a:cubicBezTo>
                  <a:cubicBezTo>
                    <a:pt x="172" y="321"/>
                    <a:pt x="172" y="321"/>
                    <a:pt x="173" y="321"/>
                  </a:cubicBezTo>
                  <a:cubicBezTo>
                    <a:pt x="173" y="321"/>
                    <a:pt x="173" y="320"/>
                    <a:pt x="173" y="320"/>
                  </a:cubicBezTo>
                  <a:cubicBezTo>
                    <a:pt x="180" y="319"/>
                    <a:pt x="187" y="318"/>
                    <a:pt x="194" y="317"/>
                  </a:cubicBezTo>
                  <a:cubicBezTo>
                    <a:pt x="199" y="315"/>
                    <a:pt x="202" y="311"/>
                    <a:pt x="202" y="306"/>
                  </a:cubicBezTo>
                  <a:cubicBezTo>
                    <a:pt x="202" y="281"/>
                    <a:pt x="202" y="281"/>
                    <a:pt x="202" y="281"/>
                  </a:cubicBezTo>
                  <a:cubicBezTo>
                    <a:pt x="207" y="279"/>
                    <a:pt x="211" y="277"/>
                    <a:pt x="215" y="275"/>
                  </a:cubicBezTo>
                  <a:cubicBezTo>
                    <a:pt x="233" y="293"/>
                    <a:pt x="233" y="293"/>
                    <a:pt x="233" y="293"/>
                  </a:cubicBezTo>
                  <a:cubicBezTo>
                    <a:pt x="236" y="297"/>
                    <a:pt x="242" y="297"/>
                    <a:pt x="246" y="295"/>
                  </a:cubicBezTo>
                  <a:cubicBezTo>
                    <a:pt x="249" y="293"/>
                    <a:pt x="252" y="290"/>
                    <a:pt x="255" y="288"/>
                  </a:cubicBezTo>
                  <a:cubicBezTo>
                    <a:pt x="268" y="279"/>
                    <a:pt x="279" y="268"/>
                    <a:pt x="288" y="256"/>
                  </a:cubicBezTo>
                  <a:cubicBezTo>
                    <a:pt x="290" y="253"/>
                    <a:pt x="292" y="249"/>
                    <a:pt x="294" y="246"/>
                  </a:cubicBezTo>
                  <a:cubicBezTo>
                    <a:pt x="297" y="242"/>
                    <a:pt x="296" y="236"/>
                    <a:pt x="293" y="233"/>
                  </a:cubicBezTo>
                  <a:cubicBezTo>
                    <a:pt x="275" y="215"/>
                    <a:pt x="275" y="215"/>
                    <a:pt x="275" y="215"/>
                  </a:cubicBezTo>
                  <a:cubicBezTo>
                    <a:pt x="277" y="211"/>
                    <a:pt x="279" y="207"/>
                    <a:pt x="280" y="203"/>
                  </a:cubicBezTo>
                  <a:cubicBezTo>
                    <a:pt x="305" y="203"/>
                    <a:pt x="305" y="203"/>
                    <a:pt x="305" y="203"/>
                  </a:cubicBezTo>
                  <a:cubicBezTo>
                    <a:pt x="310" y="203"/>
                    <a:pt x="315" y="200"/>
                    <a:pt x="316" y="195"/>
                  </a:cubicBezTo>
                  <a:cubicBezTo>
                    <a:pt x="317" y="188"/>
                    <a:pt x="318" y="180"/>
                    <a:pt x="319" y="173"/>
                  </a:cubicBezTo>
                  <a:cubicBezTo>
                    <a:pt x="319" y="169"/>
                    <a:pt x="320" y="164"/>
                    <a:pt x="320" y="160"/>
                  </a:cubicBezTo>
                  <a:cubicBezTo>
                    <a:pt x="320" y="156"/>
                    <a:pt x="320" y="152"/>
                    <a:pt x="320" y="147"/>
                  </a:cubicBezTo>
                  <a:close/>
                  <a:moveTo>
                    <a:pt x="298" y="171"/>
                  </a:moveTo>
                  <a:cubicBezTo>
                    <a:pt x="297" y="175"/>
                    <a:pt x="297" y="178"/>
                    <a:pt x="297" y="182"/>
                  </a:cubicBezTo>
                  <a:cubicBezTo>
                    <a:pt x="272" y="182"/>
                    <a:pt x="272" y="182"/>
                    <a:pt x="272" y="182"/>
                  </a:cubicBezTo>
                  <a:cubicBezTo>
                    <a:pt x="268" y="182"/>
                    <a:pt x="263" y="185"/>
                    <a:pt x="262" y="189"/>
                  </a:cubicBezTo>
                  <a:cubicBezTo>
                    <a:pt x="260" y="197"/>
                    <a:pt x="257" y="205"/>
                    <a:pt x="253" y="212"/>
                  </a:cubicBezTo>
                  <a:cubicBezTo>
                    <a:pt x="250" y="216"/>
                    <a:pt x="251" y="221"/>
                    <a:pt x="255" y="225"/>
                  </a:cubicBezTo>
                  <a:cubicBezTo>
                    <a:pt x="272" y="242"/>
                    <a:pt x="272" y="242"/>
                    <a:pt x="272" y="242"/>
                  </a:cubicBezTo>
                  <a:cubicBezTo>
                    <a:pt x="271" y="242"/>
                    <a:pt x="271" y="243"/>
                    <a:pt x="271" y="243"/>
                  </a:cubicBezTo>
                  <a:cubicBezTo>
                    <a:pt x="263" y="254"/>
                    <a:pt x="253" y="263"/>
                    <a:pt x="243" y="271"/>
                  </a:cubicBezTo>
                  <a:cubicBezTo>
                    <a:pt x="242" y="271"/>
                    <a:pt x="242" y="272"/>
                    <a:pt x="241" y="272"/>
                  </a:cubicBezTo>
                  <a:cubicBezTo>
                    <a:pt x="224" y="255"/>
                    <a:pt x="224" y="255"/>
                    <a:pt x="224" y="255"/>
                  </a:cubicBezTo>
                  <a:cubicBezTo>
                    <a:pt x="221" y="251"/>
                    <a:pt x="216" y="251"/>
                    <a:pt x="212" y="253"/>
                  </a:cubicBezTo>
                  <a:cubicBezTo>
                    <a:pt x="204" y="257"/>
                    <a:pt x="197" y="260"/>
                    <a:pt x="189" y="262"/>
                  </a:cubicBezTo>
                  <a:cubicBezTo>
                    <a:pt x="184" y="264"/>
                    <a:pt x="181" y="268"/>
                    <a:pt x="181" y="273"/>
                  </a:cubicBezTo>
                  <a:cubicBezTo>
                    <a:pt x="181" y="297"/>
                    <a:pt x="181" y="297"/>
                    <a:pt x="181" y="297"/>
                  </a:cubicBezTo>
                  <a:cubicBezTo>
                    <a:pt x="178" y="297"/>
                    <a:pt x="174" y="298"/>
                    <a:pt x="171" y="299"/>
                  </a:cubicBezTo>
                  <a:cubicBezTo>
                    <a:pt x="163" y="299"/>
                    <a:pt x="156" y="299"/>
                    <a:pt x="149" y="299"/>
                  </a:cubicBezTo>
                  <a:cubicBezTo>
                    <a:pt x="149" y="299"/>
                    <a:pt x="149" y="299"/>
                    <a:pt x="149" y="299"/>
                  </a:cubicBezTo>
                  <a:cubicBezTo>
                    <a:pt x="149" y="299"/>
                    <a:pt x="149" y="299"/>
                    <a:pt x="149" y="299"/>
                  </a:cubicBezTo>
                  <a:cubicBezTo>
                    <a:pt x="149" y="299"/>
                    <a:pt x="149" y="299"/>
                    <a:pt x="149" y="299"/>
                  </a:cubicBezTo>
                  <a:cubicBezTo>
                    <a:pt x="145" y="299"/>
                    <a:pt x="142" y="297"/>
                    <a:pt x="138" y="297"/>
                  </a:cubicBezTo>
                  <a:cubicBezTo>
                    <a:pt x="138" y="273"/>
                    <a:pt x="138" y="273"/>
                    <a:pt x="138" y="273"/>
                  </a:cubicBezTo>
                  <a:cubicBezTo>
                    <a:pt x="138" y="268"/>
                    <a:pt x="135" y="264"/>
                    <a:pt x="131" y="262"/>
                  </a:cubicBezTo>
                  <a:cubicBezTo>
                    <a:pt x="123" y="260"/>
                    <a:pt x="115" y="257"/>
                    <a:pt x="108" y="253"/>
                  </a:cubicBezTo>
                  <a:cubicBezTo>
                    <a:pt x="104" y="251"/>
                    <a:pt x="98" y="251"/>
                    <a:pt x="95" y="255"/>
                  </a:cubicBezTo>
                  <a:cubicBezTo>
                    <a:pt x="78" y="272"/>
                    <a:pt x="78" y="272"/>
                    <a:pt x="78" y="272"/>
                  </a:cubicBezTo>
                  <a:cubicBezTo>
                    <a:pt x="77" y="271"/>
                    <a:pt x="77" y="271"/>
                    <a:pt x="77" y="271"/>
                  </a:cubicBezTo>
                  <a:cubicBezTo>
                    <a:pt x="77" y="271"/>
                    <a:pt x="76" y="270"/>
                    <a:pt x="76" y="270"/>
                  </a:cubicBezTo>
                  <a:cubicBezTo>
                    <a:pt x="76" y="270"/>
                    <a:pt x="76" y="270"/>
                    <a:pt x="76" y="270"/>
                  </a:cubicBezTo>
                  <a:cubicBezTo>
                    <a:pt x="66" y="262"/>
                    <a:pt x="57" y="254"/>
                    <a:pt x="50" y="244"/>
                  </a:cubicBezTo>
                  <a:cubicBezTo>
                    <a:pt x="50" y="244"/>
                    <a:pt x="49" y="244"/>
                    <a:pt x="49" y="244"/>
                  </a:cubicBezTo>
                  <a:cubicBezTo>
                    <a:pt x="49" y="243"/>
                    <a:pt x="49" y="243"/>
                    <a:pt x="49" y="243"/>
                  </a:cubicBezTo>
                  <a:cubicBezTo>
                    <a:pt x="48" y="242"/>
                    <a:pt x="48" y="242"/>
                    <a:pt x="48" y="242"/>
                  </a:cubicBezTo>
                  <a:cubicBezTo>
                    <a:pt x="65" y="225"/>
                    <a:pt x="65" y="225"/>
                    <a:pt x="65" y="225"/>
                  </a:cubicBezTo>
                  <a:cubicBezTo>
                    <a:pt x="68" y="221"/>
                    <a:pt x="69" y="216"/>
                    <a:pt x="67" y="212"/>
                  </a:cubicBezTo>
                  <a:cubicBezTo>
                    <a:pt x="63" y="205"/>
                    <a:pt x="59" y="197"/>
                    <a:pt x="57" y="189"/>
                  </a:cubicBezTo>
                  <a:cubicBezTo>
                    <a:pt x="56" y="185"/>
                    <a:pt x="52" y="182"/>
                    <a:pt x="47" y="182"/>
                  </a:cubicBezTo>
                  <a:cubicBezTo>
                    <a:pt x="23" y="182"/>
                    <a:pt x="23" y="182"/>
                    <a:pt x="23" y="182"/>
                  </a:cubicBezTo>
                  <a:cubicBezTo>
                    <a:pt x="22" y="178"/>
                    <a:pt x="22" y="175"/>
                    <a:pt x="22" y="171"/>
                  </a:cubicBezTo>
                  <a:cubicBezTo>
                    <a:pt x="21" y="168"/>
                    <a:pt x="21" y="164"/>
                    <a:pt x="21" y="160"/>
                  </a:cubicBezTo>
                  <a:cubicBezTo>
                    <a:pt x="21" y="156"/>
                    <a:pt x="21" y="153"/>
                    <a:pt x="22" y="149"/>
                  </a:cubicBezTo>
                  <a:cubicBezTo>
                    <a:pt x="22" y="146"/>
                    <a:pt x="22" y="142"/>
                    <a:pt x="23" y="139"/>
                  </a:cubicBezTo>
                  <a:cubicBezTo>
                    <a:pt x="47" y="139"/>
                    <a:pt x="47" y="139"/>
                    <a:pt x="47" y="139"/>
                  </a:cubicBezTo>
                  <a:cubicBezTo>
                    <a:pt x="52" y="139"/>
                    <a:pt x="56" y="136"/>
                    <a:pt x="57" y="131"/>
                  </a:cubicBezTo>
                  <a:cubicBezTo>
                    <a:pt x="59" y="123"/>
                    <a:pt x="63" y="115"/>
                    <a:pt x="67" y="108"/>
                  </a:cubicBezTo>
                  <a:cubicBezTo>
                    <a:pt x="69" y="104"/>
                    <a:pt x="68" y="99"/>
                    <a:pt x="65" y="95"/>
                  </a:cubicBezTo>
                  <a:cubicBezTo>
                    <a:pt x="48" y="78"/>
                    <a:pt x="48" y="78"/>
                    <a:pt x="48" y="78"/>
                  </a:cubicBezTo>
                  <a:cubicBezTo>
                    <a:pt x="48" y="78"/>
                    <a:pt x="48" y="78"/>
                    <a:pt x="49" y="77"/>
                  </a:cubicBezTo>
                  <a:cubicBezTo>
                    <a:pt x="57" y="66"/>
                    <a:pt x="66" y="57"/>
                    <a:pt x="77" y="49"/>
                  </a:cubicBezTo>
                  <a:cubicBezTo>
                    <a:pt x="77" y="49"/>
                    <a:pt x="78" y="48"/>
                    <a:pt x="78" y="48"/>
                  </a:cubicBezTo>
                  <a:cubicBezTo>
                    <a:pt x="95" y="65"/>
                    <a:pt x="95" y="65"/>
                    <a:pt x="95" y="65"/>
                  </a:cubicBezTo>
                  <a:cubicBezTo>
                    <a:pt x="98" y="69"/>
                    <a:pt x="104" y="69"/>
                    <a:pt x="108" y="67"/>
                  </a:cubicBezTo>
                  <a:cubicBezTo>
                    <a:pt x="115" y="63"/>
                    <a:pt x="123" y="60"/>
                    <a:pt x="131" y="58"/>
                  </a:cubicBezTo>
                  <a:cubicBezTo>
                    <a:pt x="135" y="56"/>
                    <a:pt x="138" y="52"/>
                    <a:pt x="138" y="47"/>
                  </a:cubicBezTo>
                  <a:cubicBezTo>
                    <a:pt x="138" y="23"/>
                    <a:pt x="138" y="23"/>
                    <a:pt x="138" y="23"/>
                  </a:cubicBezTo>
                  <a:cubicBezTo>
                    <a:pt x="142" y="23"/>
                    <a:pt x="145" y="22"/>
                    <a:pt x="149" y="22"/>
                  </a:cubicBezTo>
                  <a:cubicBezTo>
                    <a:pt x="156" y="21"/>
                    <a:pt x="163" y="21"/>
                    <a:pt x="171" y="22"/>
                  </a:cubicBezTo>
                  <a:cubicBezTo>
                    <a:pt x="174" y="22"/>
                    <a:pt x="178" y="23"/>
                    <a:pt x="181" y="23"/>
                  </a:cubicBezTo>
                  <a:cubicBezTo>
                    <a:pt x="181" y="47"/>
                    <a:pt x="181" y="47"/>
                    <a:pt x="181" y="47"/>
                  </a:cubicBezTo>
                  <a:cubicBezTo>
                    <a:pt x="181" y="52"/>
                    <a:pt x="184" y="56"/>
                    <a:pt x="189" y="58"/>
                  </a:cubicBezTo>
                  <a:cubicBezTo>
                    <a:pt x="197" y="60"/>
                    <a:pt x="204" y="63"/>
                    <a:pt x="212" y="67"/>
                  </a:cubicBezTo>
                  <a:cubicBezTo>
                    <a:pt x="216" y="69"/>
                    <a:pt x="221" y="69"/>
                    <a:pt x="224" y="65"/>
                  </a:cubicBezTo>
                  <a:cubicBezTo>
                    <a:pt x="241" y="48"/>
                    <a:pt x="241" y="48"/>
                    <a:pt x="241" y="48"/>
                  </a:cubicBezTo>
                  <a:cubicBezTo>
                    <a:pt x="242" y="49"/>
                    <a:pt x="242" y="49"/>
                    <a:pt x="242" y="49"/>
                  </a:cubicBezTo>
                  <a:cubicBezTo>
                    <a:pt x="243" y="49"/>
                    <a:pt x="243" y="50"/>
                    <a:pt x="243" y="50"/>
                  </a:cubicBezTo>
                  <a:cubicBezTo>
                    <a:pt x="244" y="50"/>
                    <a:pt x="244" y="50"/>
                    <a:pt x="244" y="50"/>
                  </a:cubicBezTo>
                  <a:cubicBezTo>
                    <a:pt x="253" y="58"/>
                    <a:pt x="262" y="66"/>
                    <a:pt x="270" y="76"/>
                  </a:cubicBezTo>
                  <a:cubicBezTo>
                    <a:pt x="270" y="76"/>
                    <a:pt x="270" y="76"/>
                    <a:pt x="270" y="76"/>
                  </a:cubicBezTo>
                  <a:cubicBezTo>
                    <a:pt x="270" y="77"/>
                    <a:pt x="270" y="77"/>
                    <a:pt x="270" y="77"/>
                  </a:cubicBezTo>
                  <a:cubicBezTo>
                    <a:pt x="271" y="78"/>
                    <a:pt x="271" y="78"/>
                    <a:pt x="271" y="78"/>
                  </a:cubicBezTo>
                  <a:cubicBezTo>
                    <a:pt x="255" y="95"/>
                    <a:pt x="255" y="95"/>
                    <a:pt x="255" y="95"/>
                  </a:cubicBezTo>
                  <a:cubicBezTo>
                    <a:pt x="251" y="99"/>
                    <a:pt x="250" y="104"/>
                    <a:pt x="253" y="108"/>
                  </a:cubicBezTo>
                  <a:cubicBezTo>
                    <a:pt x="257" y="115"/>
                    <a:pt x="260" y="123"/>
                    <a:pt x="262" y="131"/>
                  </a:cubicBezTo>
                  <a:cubicBezTo>
                    <a:pt x="263" y="136"/>
                    <a:pt x="268" y="139"/>
                    <a:pt x="272" y="139"/>
                  </a:cubicBezTo>
                  <a:cubicBezTo>
                    <a:pt x="297" y="139"/>
                    <a:pt x="297" y="139"/>
                    <a:pt x="297" y="139"/>
                  </a:cubicBezTo>
                  <a:cubicBezTo>
                    <a:pt x="297" y="142"/>
                    <a:pt x="297" y="146"/>
                    <a:pt x="298" y="149"/>
                  </a:cubicBezTo>
                  <a:cubicBezTo>
                    <a:pt x="298" y="153"/>
                    <a:pt x="298" y="157"/>
                    <a:pt x="298" y="160"/>
                  </a:cubicBezTo>
                  <a:cubicBezTo>
                    <a:pt x="298" y="164"/>
                    <a:pt x="298" y="168"/>
                    <a:pt x="298"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31"/>
            <p:cNvSpPr>
              <a:spLocks noEditPoints="1"/>
            </p:cNvSpPr>
            <p:nvPr/>
          </p:nvSpPr>
          <p:spPr bwMode="auto">
            <a:xfrm>
              <a:off x="3026" y="781"/>
              <a:ext cx="85" cy="8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07 h 128"/>
                <a:gd name="T12" fmla="*/ 21 w 128"/>
                <a:gd name="T13" fmla="*/ 64 h 128"/>
                <a:gd name="T14" fmla="*/ 64 w 128"/>
                <a:gd name="T15" fmla="*/ 21 h 128"/>
                <a:gd name="T16" fmla="*/ 106 w 128"/>
                <a:gd name="T17" fmla="*/ 64 h 128"/>
                <a:gd name="T18" fmla="*/ 64 w 128"/>
                <a:gd name="T19" fmla="*/ 10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8" y="0"/>
                    <a:pt x="0" y="29"/>
                    <a:pt x="0" y="64"/>
                  </a:cubicBezTo>
                  <a:cubicBezTo>
                    <a:pt x="0" y="99"/>
                    <a:pt x="28" y="128"/>
                    <a:pt x="64" y="128"/>
                  </a:cubicBezTo>
                  <a:cubicBezTo>
                    <a:pt x="99" y="128"/>
                    <a:pt x="128" y="99"/>
                    <a:pt x="128" y="64"/>
                  </a:cubicBezTo>
                  <a:cubicBezTo>
                    <a:pt x="128" y="29"/>
                    <a:pt x="99" y="0"/>
                    <a:pt x="64" y="0"/>
                  </a:cubicBezTo>
                  <a:close/>
                  <a:moveTo>
                    <a:pt x="64" y="107"/>
                  </a:moveTo>
                  <a:cubicBezTo>
                    <a:pt x="40" y="107"/>
                    <a:pt x="21" y="88"/>
                    <a:pt x="21" y="64"/>
                  </a:cubicBezTo>
                  <a:cubicBezTo>
                    <a:pt x="21" y="40"/>
                    <a:pt x="40" y="21"/>
                    <a:pt x="64" y="21"/>
                  </a:cubicBezTo>
                  <a:cubicBezTo>
                    <a:pt x="87" y="21"/>
                    <a:pt x="106" y="40"/>
                    <a:pt x="106" y="64"/>
                  </a:cubicBezTo>
                  <a:cubicBezTo>
                    <a:pt x="106" y="88"/>
                    <a:pt x="87" y="107"/>
                    <a:pt x="64"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32"/>
            <p:cNvSpPr>
              <a:spLocks noEditPoints="1"/>
            </p:cNvSpPr>
            <p:nvPr/>
          </p:nvSpPr>
          <p:spPr bwMode="auto">
            <a:xfrm>
              <a:off x="2899" y="653"/>
              <a:ext cx="340" cy="340"/>
            </a:xfrm>
            <a:custGeom>
              <a:avLst/>
              <a:gdLst>
                <a:gd name="T0" fmla="*/ 256 w 512"/>
                <a:gd name="T1" fmla="*/ 21 h 512"/>
                <a:gd name="T2" fmla="*/ 490 w 512"/>
                <a:gd name="T3" fmla="*/ 256 h 512"/>
                <a:gd name="T4" fmla="*/ 256 w 512"/>
                <a:gd name="T5" fmla="*/ 491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7"/>
                    <a:pt x="490" y="256"/>
                  </a:cubicBezTo>
                  <a:cubicBezTo>
                    <a:pt x="490" y="385"/>
                    <a:pt x="385" y="491"/>
                    <a:pt x="256" y="491"/>
                  </a:cubicBezTo>
                  <a:cubicBezTo>
                    <a:pt x="126" y="491"/>
                    <a:pt x="21" y="385"/>
                    <a:pt x="21" y="256"/>
                  </a:cubicBezTo>
                  <a:cubicBezTo>
                    <a:pt x="21" y="127"/>
                    <a:pt x="126" y="21"/>
                    <a:pt x="256" y="21"/>
                  </a:cubicBezTo>
                  <a:moveTo>
                    <a:pt x="256" y="0"/>
                  </a:moveTo>
                  <a:cubicBezTo>
                    <a:pt x="114" y="0"/>
                    <a:pt x="0" y="115"/>
                    <a:pt x="0" y="256"/>
                  </a:cubicBezTo>
                  <a:cubicBezTo>
                    <a:pt x="0" y="397"/>
                    <a:pt x="114" y="512"/>
                    <a:pt x="256" y="512"/>
                  </a:cubicBezTo>
                  <a:cubicBezTo>
                    <a:pt x="397" y="512"/>
                    <a:pt x="512" y="397"/>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31" name="Group 759"/>
          <p:cNvGrpSpPr>
            <a:grpSpLocks noChangeAspect="1"/>
          </p:cNvGrpSpPr>
          <p:nvPr/>
        </p:nvGrpSpPr>
        <p:grpSpPr bwMode="auto">
          <a:xfrm>
            <a:off x="1299830" y="6091804"/>
            <a:ext cx="396000" cy="396000"/>
            <a:chOff x="2732" y="2698"/>
            <a:chExt cx="340" cy="340"/>
          </a:xfrm>
          <a:solidFill>
            <a:schemeClr val="tx1"/>
          </a:solidFill>
        </p:grpSpPr>
        <p:sp>
          <p:nvSpPr>
            <p:cNvPr id="225" name="Freeform 760"/>
            <p:cNvSpPr>
              <a:spLocks noEditPoints="1"/>
            </p:cNvSpPr>
            <p:nvPr/>
          </p:nvSpPr>
          <p:spPr bwMode="auto">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Freeform 761"/>
            <p:cNvSpPr>
              <a:spLocks noEditPoints="1"/>
            </p:cNvSpPr>
            <p:nvPr/>
          </p:nvSpPr>
          <p:spPr bwMode="auto">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27" name="Straight Connector 226"/>
          <p:cNvCxnSpPr/>
          <p:nvPr/>
        </p:nvCxnSpPr>
        <p:spPr>
          <a:xfrm>
            <a:off x="429257" y="143184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429257" y="686639"/>
            <a:ext cx="10259381" cy="0"/>
          </a:xfrm>
          <a:prstGeom prst="line">
            <a:avLst/>
          </a:prstGeom>
          <a:ln w="12700">
            <a:solidFill>
              <a:schemeClr val="accent4">
                <a:alpha val="3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4343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455DE54-23AA-3EAC-7796-A106F0CB4946}"/>
              </a:ext>
            </a:extLst>
          </p:cNvPr>
          <p:cNvPicPr>
            <a:picLocks noChangeAspect="1"/>
          </p:cNvPicPr>
          <p:nvPr/>
        </p:nvPicPr>
        <p:blipFill>
          <a:blip r:embed="rId3"/>
          <a:stretch>
            <a:fillRect/>
          </a:stretch>
        </p:blipFill>
        <p:spPr>
          <a:xfrm>
            <a:off x="-169817" y="0"/>
            <a:ext cx="10858455" cy="7562850"/>
          </a:xfrm>
          <a:prstGeom prst="rect">
            <a:avLst/>
          </a:prstGeom>
        </p:spPr>
      </p:pic>
      <p:pic>
        <p:nvPicPr>
          <p:cNvPr id="2" name="Picture 1">
            <a:extLst>
              <a:ext uri="{FF2B5EF4-FFF2-40B4-BE49-F238E27FC236}">
                <a16:creationId xmlns="" xmlns:a16="http://schemas.microsoft.com/office/drawing/2014/main" id="{B73B869E-0B12-BD7D-614A-BC828877DA74}"/>
              </a:ext>
            </a:extLst>
          </p:cNvPr>
          <p:cNvPicPr>
            <a:picLocks noChangeAspect="1"/>
          </p:cNvPicPr>
          <p:nvPr/>
        </p:nvPicPr>
        <p:blipFill>
          <a:blip r:embed="rId3"/>
          <a:stretch>
            <a:fillRect/>
          </a:stretch>
        </p:blipFill>
        <p:spPr>
          <a:xfrm>
            <a:off x="0" y="0"/>
            <a:ext cx="10532533" cy="7562850"/>
          </a:xfrm>
          <a:prstGeom prst="rect">
            <a:avLst/>
          </a:prstGeom>
        </p:spPr>
      </p:pic>
    </p:spTree>
    <p:extLst>
      <p:ext uri="{BB962C8B-B14F-4D97-AF65-F5344CB8AC3E}">
        <p14:creationId xmlns:p14="http://schemas.microsoft.com/office/powerpoint/2010/main" val="6350953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직선 연결선 76"/>
          <p:cNvCxnSpPr/>
          <p:nvPr/>
        </p:nvCxnSpPr>
        <p:spPr>
          <a:xfrm flipH="1">
            <a:off x="305818" y="485664"/>
            <a:ext cx="10077252"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Title 1"/>
          <p:cNvSpPr txBox="1">
            <a:spLocks/>
          </p:cNvSpPr>
          <p:nvPr/>
        </p:nvSpPr>
        <p:spPr>
          <a:xfrm>
            <a:off x="2051519" y="16686"/>
            <a:ext cx="6585603" cy="444672"/>
          </a:xfrm>
          <a:prstGeom prst="rect">
            <a:avLst/>
          </a:prstGeom>
        </p:spPr>
        <p:txBody>
          <a:bodyPr/>
          <a:lstStyle>
            <a:lvl1pPr algn="ctr" defTabSz="1218565" rtl="0" eaLnBrk="1" latinLnBrk="1" hangingPunct="1">
              <a:spcBef>
                <a:spcPct val="0"/>
              </a:spcBef>
              <a:buNone/>
              <a:defRPr sz="5865" kern="1200">
                <a:solidFill>
                  <a:schemeClr val="tx1"/>
                </a:solidFill>
                <a:latin typeface="+mj-lt"/>
                <a:ea typeface="+mj-ea"/>
                <a:cs typeface="+mj-cs"/>
              </a:defRPr>
            </a:lvl1pPr>
          </a:lstStyle>
          <a:p>
            <a:r>
              <a:rPr lang="en-IN" altLang="en-US" sz="2647" b="1" dirty="0">
                <a:solidFill>
                  <a:srgbClr val="000000"/>
                </a:solidFill>
                <a:latin typeface="Bookman Old Style" pitchFamily="18" charset="0"/>
              </a:rPr>
              <a:t/>
            </a:r>
            <a:br>
              <a:rPr lang="en-IN" altLang="en-US" sz="2647" b="1" dirty="0">
                <a:solidFill>
                  <a:srgbClr val="000000"/>
                </a:solidFill>
                <a:latin typeface="Bookman Old Style" pitchFamily="18" charset="0"/>
              </a:rPr>
            </a:br>
            <a:endParaRPr lang="en-IN" sz="2647" b="1" dirty="0">
              <a:solidFill>
                <a:srgbClr val="000000"/>
              </a:solidFill>
              <a:latin typeface="Bookman Old Style" pitchFamily="18" charset="0"/>
            </a:endParaRPr>
          </a:p>
        </p:txBody>
      </p:sp>
      <p:graphicFrame>
        <p:nvGraphicFramePr>
          <p:cNvPr id="2" name="Diagram 1"/>
          <p:cNvGraphicFramePr/>
          <p:nvPr/>
        </p:nvGraphicFramePr>
        <p:xfrm>
          <a:off x="629950" y="613920"/>
          <a:ext cx="9519649" cy="1082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2" name="Diagram 51"/>
          <p:cNvGraphicFramePr/>
          <p:nvPr/>
        </p:nvGraphicFramePr>
        <p:xfrm>
          <a:off x="661622" y="1894213"/>
          <a:ext cx="9435676" cy="10156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6" name="Group 15">
            <a:extLst>
              <a:ext uri="{FF2B5EF4-FFF2-40B4-BE49-F238E27FC236}">
                <a16:creationId xmlns="" xmlns:a16="http://schemas.microsoft.com/office/drawing/2014/main" id="{3B4E7244-7E07-412A-86D3-916B1C44929D}"/>
              </a:ext>
            </a:extLst>
          </p:cNvPr>
          <p:cNvGrpSpPr/>
          <p:nvPr/>
        </p:nvGrpSpPr>
        <p:grpSpPr>
          <a:xfrm>
            <a:off x="3080058" y="5498987"/>
            <a:ext cx="855404" cy="616242"/>
            <a:chOff x="2829102" y="103745"/>
            <a:chExt cx="556577" cy="616242"/>
          </a:xfrm>
        </p:grpSpPr>
        <p:sp>
          <p:nvSpPr>
            <p:cNvPr id="17" name="Arrow: Right 16">
              <a:extLst>
                <a:ext uri="{FF2B5EF4-FFF2-40B4-BE49-F238E27FC236}">
                  <a16:creationId xmlns="" xmlns:a16="http://schemas.microsoft.com/office/drawing/2014/main" id="{5E0FD34B-52E1-460D-BC04-19D214584C55}"/>
                </a:ext>
              </a:extLst>
            </p:cNvPr>
            <p:cNvSpPr/>
            <p:nvPr/>
          </p:nvSpPr>
          <p:spPr>
            <a:xfrm rot="29131">
              <a:off x="2829102" y="103745"/>
              <a:ext cx="556577" cy="616242"/>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txBody>
            <a:bodyPr/>
            <a:lstStyle/>
            <a:p>
              <a:endParaRPr lang="en-IN"/>
            </a:p>
          </p:txBody>
        </p:sp>
        <p:sp>
          <p:nvSpPr>
            <p:cNvPr id="18" name="Arrow: Right 4">
              <a:extLst>
                <a:ext uri="{FF2B5EF4-FFF2-40B4-BE49-F238E27FC236}">
                  <a16:creationId xmlns="" xmlns:a16="http://schemas.microsoft.com/office/drawing/2014/main" id="{29FB5E59-B293-45A3-B8B4-0FFB73210653}"/>
                </a:ext>
              </a:extLst>
            </p:cNvPr>
            <p:cNvSpPr txBox="1"/>
            <p:nvPr/>
          </p:nvSpPr>
          <p:spPr>
            <a:xfrm rot="29131">
              <a:off x="2829105" y="226286"/>
              <a:ext cx="389604" cy="36974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p:txBody>
        </p:sp>
      </p:grpSp>
      <p:sp>
        <p:nvSpPr>
          <p:cNvPr id="3" name="TextBox 2">
            <a:extLst>
              <a:ext uri="{FF2B5EF4-FFF2-40B4-BE49-F238E27FC236}">
                <a16:creationId xmlns="" xmlns:a16="http://schemas.microsoft.com/office/drawing/2014/main" id="{8C50CF34-089F-47DC-9BFA-3574A488AF70}"/>
              </a:ext>
            </a:extLst>
          </p:cNvPr>
          <p:cNvSpPr txBox="1"/>
          <p:nvPr/>
        </p:nvSpPr>
        <p:spPr>
          <a:xfrm>
            <a:off x="979714" y="100271"/>
            <a:ext cx="8373293" cy="315920"/>
          </a:xfrm>
          <a:prstGeom prst="rect">
            <a:avLst/>
          </a:prstGeom>
          <a:noFill/>
        </p:spPr>
        <p:txBody>
          <a:bodyPr wrap="square" lIns="0" tIns="0" rIns="0" bIns="0" rtlCol="0">
            <a:spAutoFit/>
          </a:bodyPr>
          <a:lstStyle/>
          <a:p>
            <a:pPr algn="ctr">
              <a:spcBef>
                <a:spcPts val="600"/>
              </a:spcBef>
              <a:buSzPct val="100000"/>
            </a:pPr>
            <a:r>
              <a:rPr lang="en-US" b="1" dirty="0">
                <a:solidFill>
                  <a:srgbClr val="313131"/>
                </a:solidFill>
              </a:rPr>
              <a:t>FEE STRUCTURE – (Including Study Materials)</a:t>
            </a:r>
          </a:p>
        </p:txBody>
      </p:sp>
      <p:grpSp>
        <p:nvGrpSpPr>
          <p:cNvPr id="23" name="Group 22">
            <a:extLst>
              <a:ext uri="{FF2B5EF4-FFF2-40B4-BE49-F238E27FC236}">
                <a16:creationId xmlns="" xmlns:a16="http://schemas.microsoft.com/office/drawing/2014/main" id="{5355591C-65B3-4354-9233-637BA843E811}"/>
              </a:ext>
            </a:extLst>
          </p:cNvPr>
          <p:cNvGrpSpPr/>
          <p:nvPr/>
        </p:nvGrpSpPr>
        <p:grpSpPr>
          <a:xfrm>
            <a:off x="664159" y="3104626"/>
            <a:ext cx="2415899" cy="987030"/>
            <a:chOff x="0" y="40208"/>
            <a:chExt cx="2287090" cy="1023694"/>
          </a:xfrm>
        </p:grpSpPr>
        <p:sp>
          <p:nvSpPr>
            <p:cNvPr id="24" name="Rectangle: Rounded Corners 23">
              <a:extLst>
                <a:ext uri="{FF2B5EF4-FFF2-40B4-BE49-F238E27FC236}">
                  <a16:creationId xmlns="" xmlns:a16="http://schemas.microsoft.com/office/drawing/2014/main" id="{BE3FDA64-1185-4E5C-83EF-BF3F88929E7D}"/>
                </a:ext>
              </a:extLst>
            </p:cNvPr>
            <p:cNvSpPr/>
            <p:nvPr/>
          </p:nvSpPr>
          <p:spPr>
            <a:xfrm>
              <a:off x="0" y="40208"/>
              <a:ext cx="2287090" cy="1023694"/>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txBody>
            <a:bodyPr/>
            <a:lstStyle/>
            <a:p>
              <a:endParaRPr lang="en-IN"/>
            </a:p>
          </p:txBody>
        </p:sp>
        <p:sp>
          <p:nvSpPr>
            <p:cNvPr id="29" name="Rectangle: Rounded Corners 4">
              <a:extLst>
                <a:ext uri="{FF2B5EF4-FFF2-40B4-BE49-F238E27FC236}">
                  <a16:creationId xmlns="" xmlns:a16="http://schemas.microsoft.com/office/drawing/2014/main" id="{507DDB67-6544-4384-A949-886C720E1BEF}"/>
                </a:ext>
              </a:extLst>
            </p:cNvPr>
            <p:cNvSpPr txBox="1"/>
            <p:nvPr/>
          </p:nvSpPr>
          <p:spPr>
            <a:xfrm>
              <a:off x="42800" y="70114"/>
              <a:ext cx="2227124" cy="9637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Avenir Book" charset="0"/>
                  <a:ea typeface="Avenir Book" charset="0"/>
                  <a:cs typeface="Avenir Book" charset="0"/>
                </a:rPr>
                <a:t> </a:t>
              </a:r>
              <a:r>
                <a:rPr lang="en-US" sz="2400" b="1" dirty="0">
                  <a:solidFill>
                    <a:schemeClr val="bg1"/>
                  </a:solidFill>
                  <a:latin typeface="Avenir Book" charset="0"/>
                  <a:ea typeface="Avenir Book" charset="0"/>
                  <a:cs typeface="Avenir Book" charset="0"/>
                </a:rPr>
                <a:t>FINAL</a:t>
              </a:r>
              <a:r>
                <a:rPr lang="en-US" sz="2400" b="1" kern="1200" baseline="0" dirty="0">
                  <a:solidFill>
                    <a:schemeClr val="bg1"/>
                  </a:solidFill>
                  <a:latin typeface="Avenir Book" charset="0"/>
                  <a:ea typeface="Avenir Book" charset="0"/>
                  <a:cs typeface="Avenir Book" charset="0"/>
                </a:rPr>
                <a:t> COURSE</a:t>
              </a:r>
            </a:p>
          </p:txBody>
        </p:sp>
      </p:grpSp>
      <p:grpSp>
        <p:nvGrpSpPr>
          <p:cNvPr id="33" name="Group 32">
            <a:extLst>
              <a:ext uri="{FF2B5EF4-FFF2-40B4-BE49-F238E27FC236}">
                <a16:creationId xmlns="" xmlns:a16="http://schemas.microsoft.com/office/drawing/2014/main" id="{AB3B7924-3BF4-488A-BD7C-F3E357FD6B41}"/>
              </a:ext>
            </a:extLst>
          </p:cNvPr>
          <p:cNvGrpSpPr/>
          <p:nvPr/>
        </p:nvGrpSpPr>
        <p:grpSpPr>
          <a:xfrm>
            <a:off x="3100873" y="3313842"/>
            <a:ext cx="852680" cy="650955"/>
            <a:chOff x="2800368" y="234640"/>
            <a:chExt cx="529330" cy="650955"/>
          </a:xfrm>
        </p:grpSpPr>
        <p:sp>
          <p:nvSpPr>
            <p:cNvPr id="34" name="Arrow: Right 33">
              <a:extLst>
                <a:ext uri="{FF2B5EF4-FFF2-40B4-BE49-F238E27FC236}">
                  <a16:creationId xmlns="" xmlns:a16="http://schemas.microsoft.com/office/drawing/2014/main" id="{E0AD7B48-B19C-438D-89A4-157C04276DE6}"/>
                </a:ext>
              </a:extLst>
            </p:cNvPr>
            <p:cNvSpPr/>
            <p:nvPr/>
          </p:nvSpPr>
          <p:spPr>
            <a:xfrm rot="14424">
              <a:off x="2800368" y="234640"/>
              <a:ext cx="529330" cy="650955"/>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txBody>
            <a:bodyPr/>
            <a:lstStyle/>
            <a:p>
              <a:endParaRPr lang="en-IN"/>
            </a:p>
          </p:txBody>
        </p:sp>
        <p:sp>
          <p:nvSpPr>
            <p:cNvPr id="35" name="Arrow: Right 4">
              <a:extLst>
                <a:ext uri="{FF2B5EF4-FFF2-40B4-BE49-F238E27FC236}">
                  <a16:creationId xmlns="" xmlns:a16="http://schemas.microsoft.com/office/drawing/2014/main" id="{90E67C28-25A7-46E5-9E12-3A45B95B461C}"/>
                </a:ext>
              </a:extLst>
            </p:cNvPr>
            <p:cNvSpPr txBox="1"/>
            <p:nvPr/>
          </p:nvSpPr>
          <p:spPr>
            <a:xfrm rot="14424">
              <a:off x="2800369" y="364498"/>
              <a:ext cx="370531" cy="39057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venir Book" charset="0"/>
                <a:ea typeface="Avenir Book" charset="0"/>
                <a:cs typeface="Avenir Book" charset="0"/>
              </a:endParaRPr>
            </a:p>
          </p:txBody>
        </p:sp>
      </p:grpSp>
      <p:grpSp>
        <p:nvGrpSpPr>
          <p:cNvPr id="39" name="Group 38">
            <a:extLst>
              <a:ext uri="{FF2B5EF4-FFF2-40B4-BE49-F238E27FC236}">
                <a16:creationId xmlns="" xmlns:a16="http://schemas.microsoft.com/office/drawing/2014/main" id="{A8E07D28-F553-40FC-93F0-558272F11658}"/>
              </a:ext>
            </a:extLst>
          </p:cNvPr>
          <p:cNvGrpSpPr/>
          <p:nvPr/>
        </p:nvGrpSpPr>
        <p:grpSpPr>
          <a:xfrm>
            <a:off x="4514233" y="3149002"/>
            <a:ext cx="5651511" cy="931164"/>
            <a:chOff x="3798524" y="61816"/>
            <a:chExt cx="5484783" cy="846541"/>
          </a:xfrm>
        </p:grpSpPr>
        <p:sp>
          <p:nvSpPr>
            <p:cNvPr id="40" name="Rectangle: Rounded Corners 39">
              <a:extLst>
                <a:ext uri="{FF2B5EF4-FFF2-40B4-BE49-F238E27FC236}">
                  <a16:creationId xmlns="" xmlns:a16="http://schemas.microsoft.com/office/drawing/2014/main" id="{D4C2363D-D753-4BBA-B38C-6932094EEA24}"/>
                </a:ext>
              </a:extLst>
            </p:cNvPr>
            <p:cNvSpPr/>
            <p:nvPr/>
          </p:nvSpPr>
          <p:spPr>
            <a:xfrm>
              <a:off x="3798524" y="61816"/>
              <a:ext cx="5484783" cy="846541"/>
            </a:xfrm>
            <a:prstGeom prst="roundRect">
              <a:avLst>
                <a:gd name="adj" fmla="val 10000"/>
              </a:avLst>
            </a:prstGeom>
            <a:solidFill>
              <a:srgbClr val="D0D0CE"/>
            </a:solidFill>
          </p:spPr>
          <p:style>
            <a:lnRef idx="0">
              <a:schemeClr val="accent2"/>
            </a:lnRef>
            <a:fillRef idx="3">
              <a:schemeClr val="accent2"/>
            </a:fillRef>
            <a:effectRef idx="3">
              <a:schemeClr val="accent2"/>
            </a:effectRef>
            <a:fontRef idx="minor">
              <a:schemeClr val="lt1"/>
            </a:fontRef>
          </p:style>
          <p:txBody>
            <a:bodyPr/>
            <a:lstStyle/>
            <a:p>
              <a:endParaRPr lang="en-IN"/>
            </a:p>
          </p:txBody>
        </p:sp>
        <p:sp>
          <p:nvSpPr>
            <p:cNvPr id="41" name="Rectangle: Rounded Corners 4">
              <a:extLst>
                <a:ext uri="{FF2B5EF4-FFF2-40B4-BE49-F238E27FC236}">
                  <a16:creationId xmlns="" xmlns:a16="http://schemas.microsoft.com/office/drawing/2014/main" id="{93ED4397-B0B5-4C98-AA79-2D575CC3B788}"/>
                </a:ext>
              </a:extLst>
            </p:cNvPr>
            <p:cNvSpPr txBox="1"/>
            <p:nvPr/>
          </p:nvSpPr>
          <p:spPr>
            <a:xfrm>
              <a:off x="3814895" y="240225"/>
              <a:ext cx="5436613" cy="4324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baseline="0" dirty="0">
                <a:solidFill>
                  <a:schemeClr val="tx1"/>
                </a:solidFill>
                <a:latin typeface="Avenir Book" charset="0"/>
                <a:ea typeface="Avenir Book" charset="0"/>
                <a:cs typeface="Avenir Book" charset="0"/>
              </a:endParaRPr>
            </a:p>
            <a:p>
              <a:pPr marL="0" lvl="0" indent="0" algn="l" defTabSz="622300">
                <a:lnSpc>
                  <a:spcPct val="90000"/>
                </a:lnSpc>
                <a:spcBef>
                  <a:spcPct val="0"/>
                </a:spcBef>
                <a:spcAft>
                  <a:spcPct val="35000"/>
                </a:spcAft>
                <a:buNone/>
              </a:pPr>
              <a:endParaRPr lang="en-US" sz="1400" kern="1200" baseline="0" dirty="0">
                <a:solidFill>
                  <a:schemeClr val="tx1"/>
                </a:solidFill>
                <a:latin typeface="Avenir Book" charset="0"/>
                <a:ea typeface="Avenir Book" charset="0"/>
                <a:cs typeface="Avenir Book" charset="0"/>
              </a:endParaRPr>
            </a:p>
            <a:p>
              <a:pPr marL="0" lvl="0" indent="0" algn="l" defTabSz="622300">
                <a:lnSpc>
                  <a:spcPct val="90000"/>
                </a:lnSpc>
                <a:spcBef>
                  <a:spcPct val="0"/>
                </a:spcBef>
                <a:spcAft>
                  <a:spcPct val="35000"/>
                </a:spcAft>
                <a:buNone/>
              </a:pPr>
              <a:r>
                <a:rPr lang="en-US" sz="1400" kern="1200" baseline="0" dirty="0">
                  <a:solidFill>
                    <a:schemeClr val="tx1"/>
                  </a:solidFill>
                  <a:latin typeface="Avenir Book" charset="0"/>
                  <a:ea typeface="Avenir Book" charset="0"/>
                  <a:cs typeface="Avenir Book" charset="0"/>
                </a:rPr>
                <a:t>Final Registration Fees                                             - Rs. 22,000</a:t>
              </a:r>
            </a:p>
            <a:p>
              <a:pPr marL="0" lvl="0" indent="0" algn="l" defTabSz="622300">
                <a:lnSpc>
                  <a:spcPct val="90000"/>
                </a:lnSpc>
                <a:spcBef>
                  <a:spcPct val="0"/>
                </a:spcBef>
                <a:spcAft>
                  <a:spcPct val="35000"/>
                </a:spcAft>
                <a:buNone/>
              </a:pPr>
              <a:r>
                <a:rPr lang="en-US" sz="1400" dirty="0">
                  <a:solidFill>
                    <a:schemeClr val="tx1"/>
                  </a:solidFill>
                  <a:latin typeface="Avenir Book" charset="0"/>
                  <a:ea typeface="Avenir Book" charset="0"/>
                  <a:cs typeface="Avenir Book" charset="0"/>
                </a:rPr>
                <a:t>Total Fees                                                               - Rs. 22,000</a:t>
              </a:r>
            </a:p>
            <a:p>
              <a:pPr marL="0" lvl="0" indent="0" algn="l" defTabSz="622300">
                <a:lnSpc>
                  <a:spcPct val="90000"/>
                </a:lnSpc>
                <a:spcBef>
                  <a:spcPct val="0"/>
                </a:spcBef>
                <a:spcAft>
                  <a:spcPct val="35000"/>
                </a:spcAft>
                <a:buNone/>
              </a:pPr>
              <a:endParaRPr lang="en-US" sz="1400" kern="1200" baseline="0" dirty="0">
                <a:solidFill>
                  <a:schemeClr val="tx1"/>
                </a:solidFill>
                <a:latin typeface="Avenir Book" charset="0"/>
                <a:ea typeface="Avenir Book" charset="0"/>
                <a:cs typeface="Avenir Book" charset="0"/>
              </a:endParaRPr>
            </a:p>
            <a:p>
              <a:pPr marL="0" lvl="0" indent="0" algn="l" defTabSz="622300">
                <a:lnSpc>
                  <a:spcPct val="90000"/>
                </a:lnSpc>
                <a:spcBef>
                  <a:spcPct val="0"/>
                </a:spcBef>
                <a:spcAft>
                  <a:spcPct val="35000"/>
                </a:spcAft>
                <a:buNone/>
              </a:pPr>
              <a:r>
                <a:rPr lang="en-US" sz="1400" kern="1200" baseline="0" dirty="0">
                  <a:solidFill>
                    <a:schemeClr val="tx1"/>
                  </a:solidFill>
                  <a:latin typeface="Avenir Book" charset="0"/>
                  <a:ea typeface="Avenir Book" charset="0"/>
                  <a:cs typeface="Avenir Book" charset="0"/>
                </a:rPr>
                <a:t>  </a:t>
              </a:r>
            </a:p>
          </p:txBody>
        </p:sp>
      </p:grpSp>
      <p:grpSp>
        <p:nvGrpSpPr>
          <p:cNvPr id="42" name="Group 41">
            <a:extLst>
              <a:ext uri="{FF2B5EF4-FFF2-40B4-BE49-F238E27FC236}">
                <a16:creationId xmlns="" xmlns:a16="http://schemas.microsoft.com/office/drawing/2014/main" id="{10454B44-A187-40E1-AD88-54FE6403A563}"/>
              </a:ext>
            </a:extLst>
          </p:cNvPr>
          <p:cNvGrpSpPr/>
          <p:nvPr/>
        </p:nvGrpSpPr>
        <p:grpSpPr>
          <a:xfrm>
            <a:off x="4498271" y="3650116"/>
            <a:ext cx="5651328" cy="2555289"/>
            <a:chOff x="3798524" y="-505820"/>
            <a:chExt cx="5484783" cy="2264016"/>
          </a:xfrm>
        </p:grpSpPr>
        <p:sp>
          <p:nvSpPr>
            <p:cNvPr id="43" name="Rectangle: Rounded Corners 42">
              <a:extLst>
                <a:ext uri="{FF2B5EF4-FFF2-40B4-BE49-F238E27FC236}">
                  <a16:creationId xmlns="" xmlns:a16="http://schemas.microsoft.com/office/drawing/2014/main" id="{7D07B399-114E-4ED9-A705-788471895D35}"/>
                </a:ext>
              </a:extLst>
            </p:cNvPr>
            <p:cNvSpPr/>
            <p:nvPr/>
          </p:nvSpPr>
          <p:spPr>
            <a:xfrm>
              <a:off x="3798524" y="-17356"/>
              <a:ext cx="5484783" cy="1265375"/>
            </a:xfrm>
            <a:prstGeom prst="roundRect">
              <a:avLst>
                <a:gd name="adj" fmla="val 10000"/>
              </a:avLst>
            </a:prstGeom>
            <a:solidFill>
              <a:srgbClr val="D0D0CE"/>
            </a:solidFill>
          </p:spPr>
          <p:style>
            <a:lnRef idx="0">
              <a:schemeClr val="accent2"/>
            </a:lnRef>
            <a:fillRef idx="3">
              <a:schemeClr val="accent2"/>
            </a:fillRef>
            <a:effectRef idx="3">
              <a:schemeClr val="accent2"/>
            </a:effectRef>
            <a:fontRef idx="minor">
              <a:schemeClr val="lt1"/>
            </a:fontRef>
          </p:style>
          <p:txBody>
            <a:bodyPr/>
            <a:lstStyle/>
            <a:p>
              <a:endParaRPr lang="en-IN"/>
            </a:p>
          </p:txBody>
        </p:sp>
        <p:sp>
          <p:nvSpPr>
            <p:cNvPr id="44" name="Rectangle: Rounded Corners 4">
              <a:extLst>
                <a:ext uri="{FF2B5EF4-FFF2-40B4-BE49-F238E27FC236}">
                  <a16:creationId xmlns="" xmlns:a16="http://schemas.microsoft.com/office/drawing/2014/main" id="{36DE8B38-5707-4F0F-84CD-95CA651A32AC}"/>
                </a:ext>
              </a:extLst>
            </p:cNvPr>
            <p:cNvSpPr txBox="1"/>
            <p:nvPr/>
          </p:nvSpPr>
          <p:spPr>
            <a:xfrm>
              <a:off x="3845518" y="-505820"/>
              <a:ext cx="5408356" cy="2264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dirty="0">
                  <a:solidFill>
                    <a:prstClr val="black"/>
                  </a:solidFill>
                  <a:latin typeface="Avenir Book" charset="0"/>
                </a:rPr>
                <a:t>ICITSS Fees </a:t>
              </a:r>
            </a:p>
            <a:p>
              <a:pPr marL="0" lvl="0" indent="0" algn="l" defTabSz="622300">
                <a:lnSpc>
                  <a:spcPct val="90000"/>
                </a:lnSpc>
                <a:spcBef>
                  <a:spcPct val="0"/>
                </a:spcBef>
                <a:spcAft>
                  <a:spcPct val="35000"/>
                </a:spcAft>
                <a:buNone/>
              </a:pPr>
              <a:r>
                <a:rPr lang="en-IN" sz="1400" dirty="0" err="1">
                  <a:solidFill>
                    <a:prstClr val="black"/>
                  </a:solidFill>
                  <a:latin typeface="Avenir Book" charset="0"/>
                </a:rPr>
                <a:t>i</a:t>
              </a:r>
              <a:r>
                <a:rPr lang="en-IN" sz="1400" dirty="0">
                  <a:solidFill>
                    <a:prstClr val="black"/>
                  </a:solidFill>
                  <a:latin typeface="Avenir Book" charset="0"/>
                </a:rPr>
                <a:t>.       Course on Information Technology                     -   Rs. 6,500 </a:t>
              </a:r>
            </a:p>
            <a:p>
              <a:r>
                <a:rPr lang="en-IN" sz="1400" dirty="0">
                  <a:solidFill>
                    <a:prstClr val="black"/>
                  </a:solidFill>
                  <a:latin typeface="Avenir Book" charset="0"/>
                </a:rPr>
                <a:t>ii.      Orientation Course                                          -   Rs. 7,000 </a:t>
              </a:r>
            </a:p>
            <a:p>
              <a:r>
                <a:rPr lang="en-IN" sz="1400" dirty="0">
                  <a:solidFill>
                    <a:prstClr val="black"/>
                  </a:solidFill>
                  <a:latin typeface="Avenir Book" charset="0"/>
                </a:rPr>
                <a:t>Advanced AICITSS</a:t>
              </a:r>
              <a:r>
                <a:rPr lang="en-US" sz="1400" dirty="0">
                  <a:solidFill>
                    <a:prstClr val="black"/>
                  </a:solidFill>
                  <a:latin typeface="Avenir Book" charset="0"/>
                </a:rPr>
                <a:t>)</a:t>
              </a:r>
              <a:endParaRPr lang="en-IN" sz="1400" dirty="0">
                <a:solidFill>
                  <a:prstClr val="black"/>
                </a:solidFill>
                <a:latin typeface="Avenir Book" charset="0"/>
              </a:endParaRPr>
            </a:p>
            <a:p>
              <a:pPr indent="-400050" defTabSz="1008400">
                <a:buAutoNum type="romanLcPeriod"/>
              </a:pPr>
              <a:r>
                <a:rPr lang="en-IN" sz="1400" dirty="0">
                  <a:solidFill>
                    <a:prstClr val="black"/>
                  </a:solidFill>
                  <a:latin typeface="Avenir Book" charset="0"/>
                </a:rPr>
                <a:t>Course on Advanced Information Technology      -   Rs.  7,500</a:t>
              </a:r>
            </a:p>
            <a:p>
              <a:pPr indent="-400050" defTabSz="1008400">
                <a:buAutoNum type="romanLcPeriod"/>
              </a:pPr>
              <a:r>
                <a:rPr lang="en-IN" sz="1400" dirty="0">
                  <a:solidFill>
                    <a:prstClr val="black"/>
                  </a:solidFill>
                  <a:latin typeface="Avenir Book" charset="0"/>
                </a:rPr>
                <a:t>Management &amp; Communication Skills Course       -  Rs.  7,000</a:t>
              </a:r>
            </a:p>
          </p:txBody>
        </p:sp>
      </p:grpSp>
      <p:grpSp>
        <p:nvGrpSpPr>
          <p:cNvPr id="48" name="Group 47">
            <a:extLst>
              <a:ext uri="{FF2B5EF4-FFF2-40B4-BE49-F238E27FC236}">
                <a16:creationId xmlns="" xmlns:a16="http://schemas.microsoft.com/office/drawing/2014/main" id="{5CBAAF91-F3B6-4714-923E-83CE66D868AF}"/>
              </a:ext>
            </a:extLst>
          </p:cNvPr>
          <p:cNvGrpSpPr/>
          <p:nvPr/>
        </p:nvGrpSpPr>
        <p:grpSpPr>
          <a:xfrm>
            <a:off x="2986157" y="4406083"/>
            <a:ext cx="849956" cy="650955"/>
            <a:chOff x="2800368" y="234640"/>
            <a:chExt cx="529330" cy="650955"/>
          </a:xfrm>
        </p:grpSpPr>
        <p:sp>
          <p:nvSpPr>
            <p:cNvPr id="49" name="Arrow: Right 48">
              <a:extLst>
                <a:ext uri="{FF2B5EF4-FFF2-40B4-BE49-F238E27FC236}">
                  <a16:creationId xmlns="" xmlns:a16="http://schemas.microsoft.com/office/drawing/2014/main" id="{F7F2963B-8D0E-4681-91B5-B55898D812FF}"/>
                </a:ext>
              </a:extLst>
            </p:cNvPr>
            <p:cNvSpPr/>
            <p:nvPr/>
          </p:nvSpPr>
          <p:spPr>
            <a:xfrm rot="14424">
              <a:off x="2800368" y="234640"/>
              <a:ext cx="529330" cy="650955"/>
            </a:xfrm>
            <a:prstGeom prst="rightArrow">
              <a:avLst>
                <a:gd name="adj1" fmla="val 60000"/>
                <a:gd name="adj2" fmla="val 50000"/>
              </a:avLst>
            </a:prstGeom>
          </p:spPr>
          <p:style>
            <a:lnRef idx="1">
              <a:schemeClr val="dk1"/>
            </a:lnRef>
            <a:fillRef idx="2">
              <a:schemeClr val="dk1"/>
            </a:fillRef>
            <a:effectRef idx="1">
              <a:schemeClr val="dk1"/>
            </a:effectRef>
            <a:fontRef idx="minor">
              <a:schemeClr val="dk1"/>
            </a:fontRef>
          </p:style>
          <p:txBody>
            <a:bodyPr/>
            <a:lstStyle/>
            <a:p>
              <a:endParaRPr lang="en-IN"/>
            </a:p>
          </p:txBody>
        </p:sp>
        <p:sp>
          <p:nvSpPr>
            <p:cNvPr id="50" name="Arrow: Right 4">
              <a:extLst>
                <a:ext uri="{FF2B5EF4-FFF2-40B4-BE49-F238E27FC236}">
                  <a16:creationId xmlns="" xmlns:a16="http://schemas.microsoft.com/office/drawing/2014/main" id="{91F57714-F087-4006-A038-412DC85314DA}"/>
                </a:ext>
              </a:extLst>
            </p:cNvPr>
            <p:cNvSpPr txBox="1"/>
            <p:nvPr/>
          </p:nvSpPr>
          <p:spPr>
            <a:xfrm rot="14424">
              <a:off x="2800369" y="364498"/>
              <a:ext cx="370531" cy="39057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venir Book" charset="0"/>
                <a:ea typeface="Avenir Book" charset="0"/>
                <a:cs typeface="Avenir Book" charset="0"/>
              </a:endParaRPr>
            </a:p>
          </p:txBody>
        </p:sp>
      </p:grpSp>
      <p:grpSp>
        <p:nvGrpSpPr>
          <p:cNvPr id="57" name="Group 56">
            <a:extLst>
              <a:ext uri="{FF2B5EF4-FFF2-40B4-BE49-F238E27FC236}">
                <a16:creationId xmlns="" xmlns:a16="http://schemas.microsoft.com/office/drawing/2014/main" id="{53997D77-1A68-4DA2-88E3-EA1D0DF16A15}"/>
              </a:ext>
            </a:extLst>
          </p:cNvPr>
          <p:cNvGrpSpPr/>
          <p:nvPr/>
        </p:nvGrpSpPr>
        <p:grpSpPr>
          <a:xfrm>
            <a:off x="606354" y="4269849"/>
            <a:ext cx="2505375" cy="888784"/>
            <a:chOff x="-84705" y="40208"/>
            <a:chExt cx="2371795" cy="1023694"/>
          </a:xfrm>
        </p:grpSpPr>
        <p:sp>
          <p:nvSpPr>
            <p:cNvPr id="58" name="Rectangle: Rounded Corners 57">
              <a:extLst>
                <a:ext uri="{FF2B5EF4-FFF2-40B4-BE49-F238E27FC236}">
                  <a16:creationId xmlns="" xmlns:a16="http://schemas.microsoft.com/office/drawing/2014/main" id="{5EA1830F-D163-4BA6-AA72-D0A979E48D9F}"/>
                </a:ext>
              </a:extLst>
            </p:cNvPr>
            <p:cNvSpPr/>
            <p:nvPr/>
          </p:nvSpPr>
          <p:spPr>
            <a:xfrm>
              <a:off x="0" y="40208"/>
              <a:ext cx="2287090" cy="1023694"/>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txBody>
            <a:bodyPr/>
            <a:lstStyle/>
            <a:p>
              <a:endParaRPr lang="en-IN"/>
            </a:p>
          </p:txBody>
        </p:sp>
        <p:sp>
          <p:nvSpPr>
            <p:cNvPr id="59" name="Rectangle: Rounded Corners 4">
              <a:extLst>
                <a:ext uri="{FF2B5EF4-FFF2-40B4-BE49-F238E27FC236}">
                  <a16:creationId xmlns="" xmlns:a16="http://schemas.microsoft.com/office/drawing/2014/main" id="{AAA268C2-91CB-4BC8-BE9E-DF670D382260}"/>
                </a:ext>
              </a:extLst>
            </p:cNvPr>
            <p:cNvSpPr txBox="1"/>
            <p:nvPr/>
          </p:nvSpPr>
          <p:spPr>
            <a:xfrm>
              <a:off x="-84705" y="70190"/>
              <a:ext cx="2227124" cy="9637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Avenir Book" charset="0"/>
                  <a:ea typeface="Avenir Book" charset="0"/>
                  <a:cs typeface="Avenir Book" charset="0"/>
                </a:rPr>
                <a:t> </a:t>
              </a:r>
              <a:r>
                <a:rPr lang="en-US" sz="2400" b="1" kern="1200" dirty="0">
                  <a:solidFill>
                    <a:schemeClr val="bg1"/>
                  </a:solidFill>
                  <a:latin typeface="Avenir Book" charset="0"/>
                  <a:ea typeface="Avenir Book" charset="0"/>
                  <a:cs typeface="Avenir Book" charset="0"/>
                </a:rPr>
                <a:t>OTHER FEES</a:t>
              </a:r>
              <a:endParaRPr lang="en-US" sz="2400" b="1" kern="1200" baseline="0" dirty="0">
                <a:solidFill>
                  <a:schemeClr val="bg1"/>
                </a:solidFill>
                <a:latin typeface="Avenir Book" charset="0"/>
                <a:ea typeface="Avenir Book" charset="0"/>
                <a:cs typeface="Avenir Book" charset="0"/>
              </a:endParaRPr>
            </a:p>
          </p:txBody>
        </p:sp>
      </p:grpSp>
      <p:grpSp>
        <p:nvGrpSpPr>
          <p:cNvPr id="60" name="Group 59">
            <a:extLst>
              <a:ext uri="{FF2B5EF4-FFF2-40B4-BE49-F238E27FC236}">
                <a16:creationId xmlns="" xmlns:a16="http://schemas.microsoft.com/office/drawing/2014/main" id="{7F3925CE-8374-444B-9551-AF1524608F15}"/>
              </a:ext>
            </a:extLst>
          </p:cNvPr>
          <p:cNvGrpSpPr/>
          <p:nvPr/>
        </p:nvGrpSpPr>
        <p:grpSpPr>
          <a:xfrm>
            <a:off x="675778" y="5310112"/>
            <a:ext cx="2454231" cy="872431"/>
            <a:chOff x="-36288" y="40208"/>
            <a:chExt cx="2323378" cy="1023694"/>
          </a:xfrm>
        </p:grpSpPr>
        <p:sp>
          <p:nvSpPr>
            <p:cNvPr id="61" name="Rectangle: Rounded Corners 60">
              <a:extLst>
                <a:ext uri="{FF2B5EF4-FFF2-40B4-BE49-F238E27FC236}">
                  <a16:creationId xmlns="" xmlns:a16="http://schemas.microsoft.com/office/drawing/2014/main" id="{DC47E6C1-C875-44D4-9ACD-FB76BA6CADA2}"/>
                </a:ext>
              </a:extLst>
            </p:cNvPr>
            <p:cNvSpPr/>
            <p:nvPr/>
          </p:nvSpPr>
          <p:spPr>
            <a:xfrm>
              <a:off x="0" y="40208"/>
              <a:ext cx="2287090" cy="1023694"/>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txBody>
            <a:bodyPr/>
            <a:lstStyle/>
            <a:p>
              <a:endParaRPr lang="en-IN"/>
            </a:p>
          </p:txBody>
        </p:sp>
        <p:sp>
          <p:nvSpPr>
            <p:cNvPr id="62" name="Rectangle: Rounded Corners 4">
              <a:extLst>
                <a:ext uri="{FF2B5EF4-FFF2-40B4-BE49-F238E27FC236}">
                  <a16:creationId xmlns="" xmlns:a16="http://schemas.microsoft.com/office/drawing/2014/main" id="{AAD4AD8E-F095-4D7D-86AC-AA882AA5FBFC}"/>
                </a:ext>
              </a:extLst>
            </p:cNvPr>
            <p:cNvSpPr txBox="1"/>
            <p:nvPr/>
          </p:nvSpPr>
          <p:spPr>
            <a:xfrm>
              <a:off x="-36288" y="172254"/>
              <a:ext cx="2227124" cy="8269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0000"/>
                  </a:solidFill>
                  <a:latin typeface="Avenir Book" charset="0"/>
                  <a:ea typeface="Avenir Book" charset="0"/>
                  <a:cs typeface="Avenir Book" charset="0"/>
                </a:rPr>
                <a:t> </a:t>
              </a:r>
              <a:r>
                <a:rPr lang="en-US" sz="2400" b="1" dirty="0">
                  <a:solidFill>
                    <a:schemeClr val="bg1"/>
                  </a:solidFill>
                  <a:latin typeface="Avenir Book" charset="0"/>
                  <a:ea typeface="Avenir Book" charset="0"/>
                  <a:cs typeface="Avenir Book" charset="0"/>
                </a:rPr>
                <a:t>TOTAL</a:t>
              </a:r>
              <a:r>
                <a:rPr lang="en-US" sz="2400" b="1" kern="1200" dirty="0">
                  <a:solidFill>
                    <a:schemeClr val="bg1"/>
                  </a:solidFill>
                  <a:latin typeface="Avenir Book" charset="0"/>
                  <a:ea typeface="Avenir Book" charset="0"/>
                  <a:cs typeface="Avenir Book" charset="0"/>
                </a:rPr>
                <a:t> FEES</a:t>
              </a:r>
              <a:endParaRPr lang="en-US" sz="2400" b="1" kern="1200" baseline="0" dirty="0">
                <a:solidFill>
                  <a:schemeClr val="bg1"/>
                </a:solidFill>
                <a:latin typeface="Avenir Book" charset="0"/>
                <a:ea typeface="Avenir Book" charset="0"/>
                <a:cs typeface="Avenir Book" charset="0"/>
              </a:endParaRPr>
            </a:p>
          </p:txBody>
        </p:sp>
      </p:grpSp>
      <p:grpSp>
        <p:nvGrpSpPr>
          <p:cNvPr id="63" name="Group 62">
            <a:extLst>
              <a:ext uri="{FF2B5EF4-FFF2-40B4-BE49-F238E27FC236}">
                <a16:creationId xmlns="" xmlns:a16="http://schemas.microsoft.com/office/drawing/2014/main" id="{3F745EF9-AA96-4418-8BD3-6058B45F9543}"/>
              </a:ext>
            </a:extLst>
          </p:cNvPr>
          <p:cNvGrpSpPr/>
          <p:nvPr/>
        </p:nvGrpSpPr>
        <p:grpSpPr>
          <a:xfrm>
            <a:off x="437592" y="6277728"/>
            <a:ext cx="9945478" cy="1153130"/>
            <a:chOff x="3798524" y="314855"/>
            <a:chExt cx="5547824" cy="629343"/>
          </a:xfrm>
          <a:solidFill>
            <a:schemeClr val="accent4">
              <a:lumMod val="20000"/>
              <a:lumOff val="80000"/>
            </a:schemeClr>
          </a:solidFill>
        </p:grpSpPr>
        <p:sp>
          <p:nvSpPr>
            <p:cNvPr id="64" name="Rectangle: Rounded Corners 63">
              <a:extLst>
                <a:ext uri="{FF2B5EF4-FFF2-40B4-BE49-F238E27FC236}">
                  <a16:creationId xmlns="" xmlns:a16="http://schemas.microsoft.com/office/drawing/2014/main" id="{A4862EB0-E6C3-4FDE-9AE6-35937DE03635}"/>
                </a:ext>
              </a:extLst>
            </p:cNvPr>
            <p:cNvSpPr/>
            <p:nvPr/>
          </p:nvSpPr>
          <p:spPr>
            <a:xfrm>
              <a:off x="3798524" y="314855"/>
              <a:ext cx="5547824" cy="629343"/>
            </a:xfrm>
            <a:prstGeom prst="roundRect">
              <a:avLst>
                <a:gd name="adj" fmla="val 10000"/>
              </a:avLst>
            </a:prstGeom>
            <a:grpFill/>
          </p:spPr>
          <p:style>
            <a:lnRef idx="0">
              <a:schemeClr val="accent2"/>
            </a:lnRef>
            <a:fillRef idx="3">
              <a:schemeClr val="accent2"/>
            </a:fillRef>
            <a:effectRef idx="3">
              <a:schemeClr val="accent2"/>
            </a:effectRef>
            <a:fontRef idx="minor">
              <a:schemeClr val="lt1"/>
            </a:fontRef>
          </p:style>
          <p:txBody>
            <a:bodyPr/>
            <a:lstStyle/>
            <a:p>
              <a:endParaRPr lang="en-IN"/>
            </a:p>
          </p:txBody>
        </p:sp>
        <p:sp>
          <p:nvSpPr>
            <p:cNvPr id="65" name="Rectangle: Rounded Corners 4">
              <a:extLst>
                <a:ext uri="{FF2B5EF4-FFF2-40B4-BE49-F238E27FC236}">
                  <a16:creationId xmlns="" xmlns:a16="http://schemas.microsoft.com/office/drawing/2014/main" id="{F4AEF9DA-DC3C-4E61-A861-7FCA00AD71CC}"/>
                </a:ext>
              </a:extLst>
            </p:cNvPr>
            <p:cNvSpPr txBox="1"/>
            <p:nvPr/>
          </p:nvSpPr>
          <p:spPr>
            <a:xfrm>
              <a:off x="3821174" y="695915"/>
              <a:ext cx="5458427" cy="8895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342900" lvl="0" indent="-342900" algn="l" defTabSz="622300">
                <a:lnSpc>
                  <a:spcPct val="90000"/>
                </a:lnSpc>
                <a:spcBef>
                  <a:spcPct val="0"/>
                </a:spcBef>
                <a:spcAft>
                  <a:spcPct val="35000"/>
                </a:spcAft>
                <a:buAutoNum type="arabicPeriod"/>
              </a:pPr>
              <a:r>
                <a:rPr lang="en-US" sz="1700" dirty="0">
                  <a:solidFill>
                    <a:schemeClr val="tx1"/>
                  </a:solidFill>
                  <a:latin typeface="Avenir Book" charset="0"/>
                </a:rPr>
                <a:t>75% Concession in Registration Course Fee for all levels of CA Courses for the Candidates/ Students from Union Territories of Jammu &amp; Kashmir, Ladakh, 8 North-Eastern States &amp; Andaman and Nicobar Island.</a:t>
              </a:r>
            </a:p>
            <a:p>
              <a:pPr marL="342900" lvl="0" indent="-342900" algn="l" defTabSz="622300">
                <a:spcBef>
                  <a:spcPct val="0"/>
                </a:spcBef>
                <a:spcAft>
                  <a:spcPct val="35000"/>
                </a:spcAft>
                <a:buAutoNum type="arabicPeriod"/>
              </a:pPr>
              <a:r>
                <a:rPr lang="en-US" sz="1700" dirty="0">
                  <a:solidFill>
                    <a:schemeClr val="tx1"/>
                  </a:solidFill>
                  <a:latin typeface="Avenir Book" charset="0"/>
                </a:rPr>
                <a:t>Wards of deceased members have been given 75% concession in Registration Course Fee for all levels.</a:t>
              </a:r>
              <a:endParaRPr lang="en-US" sz="1700" kern="1200" baseline="0" dirty="0">
                <a:solidFill>
                  <a:schemeClr val="tx1"/>
                </a:solidFill>
                <a:latin typeface="Avenir Book" charset="0"/>
                <a:ea typeface="Avenir Book" charset="0"/>
                <a:cs typeface="Avenir Book" charset="0"/>
              </a:endParaRPr>
            </a:p>
            <a:p>
              <a:pPr marL="0" lvl="0" indent="0" algn="l" defTabSz="622300">
                <a:lnSpc>
                  <a:spcPct val="90000"/>
                </a:lnSpc>
                <a:spcBef>
                  <a:spcPct val="0"/>
                </a:spcBef>
                <a:spcAft>
                  <a:spcPct val="35000"/>
                </a:spcAft>
                <a:buNone/>
              </a:pPr>
              <a:r>
                <a:rPr lang="en-US" sz="1400" kern="1200" baseline="0" dirty="0">
                  <a:solidFill>
                    <a:schemeClr val="tx1"/>
                  </a:solidFill>
                  <a:latin typeface="Avenir Book" charset="0"/>
                  <a:ea typeface="Avenir Book" charset="0"/>
                  <a:cs typeface="Avenir Book" charset="0"/>
                </a:rPr>
                <a:t>  </a:t>
              </a:r>
            </a:p>
          </p:txBody>
        </p:sp>
      </p:grpSp>
      <p:sp>
        <p:nvSpPr>
          <p:cNvPr id="5" name="TextBox 4">
            <a:extLst>
              <a:ext uri="{FF2B5EF4-FFF2-40B4-BE49-F238E27FC236}">
                <a16:creationId xmlns="" xmlns:a16="http://schemas.microsoft.com/office/drawing/2014/main" id="{2297C01A-4564-BED5-5DB9-9AC3E54623FE}"/>
              </a:ext>
            </a:extLst>
          </p:cNvPr>
          <p:cNvSpPr txBox="1"/>
          <p:nvPr/>
        </p:nvSpPr>
        <p:spPr>
          <a:xfrm>
            <a:off x="6735087" y="5741702"/>
            <a:ext cx="3248886" cy="341632"/>
          </a:xfrm>
          <a:prstGeom prst="rect">
            <a:avLst/>
          </a:prstGeom>
          <a:noFill/>
        </p:spPr>
        <p:txBody>
          <a:bodyPr wrap="square">
            <a:spAutoFit/>
          </a:bodyPr>
          <a:lstStyle/>
          <a:p>
            <a:pPr marL="0" lvl="0" indent="0" algn="l" defTabSz="622300">
              <a:lnSpc>
                <a:spcPct val="90000"/>
              </a:lnSpc>
              <a:spcBef>
                <a:spcPct val="0"/>
              </a:spcBef>
              <a:spcAft>
                <a:spcPct val="35000"/>
              </a:spcAft>
              <a:buNone/>
            </a:pPr>
            <a:r>
              <a:rPr lang="en-US" sz="1800" b="1" dirty="0">
                <a:solidFill>
                  <a:schemeClr val="tx1"/>
                </a:solidFill>
                <a:latin typeface="Avenir Book" charset="0"/>
                <a:ea typeface="Avenir Book" charset="0"/>
                <a:cs typeface="Avenir Book" charset="0"/>
              </a:rPr>
              <a:t>TOTAL FEES -    Rs. 77,000 </a:t>
            </a:r>
          </a:p>
        </p:txBody>
      </p:sp>
    </p:spTree>
    <p:extLst>
      <p:ext uri="{BB962C8B-B14F-4D97-AF65-F5344CB8AC3E}">
        <p14:creationId xmlns:p14="http://schemas.microsoft.com/office/powerpoint/2010/main" val="12048680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15807</TotalTime>
  <Words>2036</Words>
  <Application>Microsoft Office PowerPoint</Application>
  <PresentationFormat>Custom</PresentationFormat>
  <Paragraphs>280</Paragraphs>
  <Slides>28</Slides>
  <Notes>12</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Droplet</vt:lpstr>
      <vt:lpstr>1_Droplet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MANTRA OF BECOMING A CA</vt:lpstr>
      <vt:lpstr> </vt:lpstr>
      <vt:lpstr>PowerPoint Presentation</vt:lpstr>
      <vt:lpstr>       Earn while you Learn       (Minimum stipend)</vt:lpstr>
      <vt:lpstr> ICAI SCHOLARSHIP SCHEME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Deloitte Touche Tohmatsu Services,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Verdana Bold</dc:title>
  <dc:creator>Arya, Gaurav (IN - Delhi)</dc:creator>
  <cp:lastModifiedBy>DELL</cp:lastModifiedBy>
  <cp:revision>1700</cp:revision>
  <cp:lastPrinted>2023-07-07T09:21:30Z</cp:lastPrinted>
  <dcterms:created xsi:type="dcterms:W3CDTF">2016-06-13T07:02:02Z</dcterms:created>
  <dcterms:modified xsi:type="dcterms:W3CDTF">2024-02-20T12:56:24Z</dcterms:modified>
</cp:coreProperties>
</file>